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256" r:id="rId2"/>
    <p:sldId id="304" r:id="rId3"/>
    <p:sldId id="257" r:id="rId4"/>
    <p:sldId id="258" r:id="rId5"/>
    <p:sldId id="259" r:id="rId6"/>
    <p:sldId id="260" r:id="rId7"/>
    <p:sldId id="280" r:id="rId8"/>
    <p:sldId id="297" r:id="rId9"/>
    <p:sldId id="286" r:id="rId10"/>
    <p:sldId id="303" r:id="rId11"/>
    <p:sldId id="267" r:id="rId12"/>
    <p:sldId id="300" r:id="rId13"/>
    <p:sldId id="278" r:id="rId14"/>
    <p:sldId id="289" r:id="rId15"/>
    <p:sldId id="270" r:id="rId16"/>
    <p:sldId id="276" r:id="rId17"/>
    <p:sldId id="291" r:id="rId18"/>
    <p:sldId id="292" r:id="rId19"/>
    <p:sldId id="293" r:id="rId20"/>
    <p:sldId id="298" r:id="rId21"/>
  </p:sldIdLst>
  <p:sldSz cx="9144000" cy="6858000" type="screen4x3"/>
  <p:notesSz cx="6735763" cy="9866313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9A0000"/>
    <a:srgbClr val="FF00FF"/>
    <a:srgbClr val="3333FF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29" autoAdjust="0"/>
    <p:restoredTop sz="86323" autoAdjust="0"/>
  </p:normalViewPr>
  <p:slideViewPr>
    <p:cSldViewPr>
      <p:cViewPr varScale="1">
        <p:scale>
          <a:sx n="78" d="100"/>
          <a:sy n="78" d="100"/>
        </p:scale>
        <p:origin x="38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785C0-B9FF-4640-8E0A-01F92D28B54C}" type="datetimeFigureOut">
              <a:rPr lang="hr-HR" smtClean="0"/>
              <a:t>11.6.2016.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9F7EE-EB87-4324-A1C1-D3A7E731200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797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166717-8684-4EB1-B5FB-524792484EDD}" type="datetimeFigureOut">
              <a:rPr lang="hr-HR" smtClean="0"/>
              <a:t>11.6.2016.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B65E7-E74E-4571-8A78-BA9AA134B0A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5168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2077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7344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8762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3649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0098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5558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29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92779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1166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9013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65935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7502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815803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7577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5331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4018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B65E7-E74E-4571-8A78-BA9AA134B0A5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2086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11.6.2016.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11.6.2016.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11.6.2016.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11.6.2016.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11.6.2016.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11.6.2016.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11.6.2016.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11.6.2016.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11.6.2016.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11.6.2016.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DA179-3D12-42EC-824B-F521F9514E3F}" type="datetimeFigureOut">
              <a:rPr lang="hr-HR" smtClean="0"/>
              <a:t>11.6.2016.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A4DA179-3D12-42EC-824B-F521F9514E3F}" type="datetimeFigureOut">
              <a:rPr lang="hr-HR" smtClean="0"/>
              <a:t>11.6.2016.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7D6D728-A37C-4986-A7DB-EC316F16F59F}" type="slidenum">
              <a:rPr lang="hr-HR" smtClean="0"/>
              <a:t>‹#›</a:t>
            </a:fld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bin"/><Relationship Id="rId5" Type="http://schemas.openxmlformats.org/officeDocument/2006/relationships/image" Target="../media/image59.png"/><Relationship Id="rId4" Type="http://schemas.openxmlformats.org/officeDocument/2006/relationships/image" Target="../media/image58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audio" Target="../media/audio1.bin"/><Relationship Id="rId21" Type="http://schemas.openxmlformats.org/officeDocument/2006/relationships/audio" Target="../media/audio1.bin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JP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07682" y="2204864"/>
            <a:ext cx="7772400" cy="131946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sz="36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NEZAVISNI SINIDKAT</a:t>
            </a:r>
            <a:br>
              <a:rPr lang="hr-HR" sz="36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hr-HR" sz="3600" b="1" dirty="0" smtClean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hr-HR" sz="3600" b="1" dirty="0">
                <a:ln w="1143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ZNANOSTI I VISOKOG OBRAZOVANJA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1882" y="404664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18. </a:t>
            </a:r>
            <a:r>
              <a:rPr lang="hr-HR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SPORTSKE IGRE 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33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pperplate Gothic Bold" pitchFamily="34" charset="0"/>
            </a:endParaRPr>
          </a:p>
          <a:p>
            <a:r>
              <a:rPr lang="hr-HR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ROVINJ – AMARIN</a:t>
            </a:r>
          </a:p>
        </p:txBody>
      </p:sp>
      <p:pic>
        <p:nvPicPr>
          <p:cNvPr id="5" name="Picture 5" descr="logo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544" y="3788561"/>
            <a:ext cx="2304256" cy="18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90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Potezanje </a:t>
            </a:r>
            <a:r>
              <a:rPr lang="hr-HR" dirty="0" smtClean="0"/>
              <a:t>konopa</a:t>
            </a:r>
            <a:endParaRPr lang="hr-H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6832"/>
            <a:ext cx="4075945" cy="229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64" y="1916832"/>
            <a:ext cx="3995936" cy="2247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4365104"/>
            <a:ext cx="4075945" cy="22477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61" y="4340987"/>
            <a:ext cx="3995936" cy="224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48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Plivanje </a:t>
            </a: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790972"/>
            <a:ext cx="2162175" cy="148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4720524" cy="26552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05064"/>
            <a:ext cx="4788024" cy="26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hr-HR" dirty="0"/>
              <a:t>STAND UP PADDLE  </a:t>
            </a:r>
            <a:br>
              <a:rPr lang="hr-HR" dirty="0"/>
            </a:br>
            <a:r>
              <a:rPr lang="hr-HR" dirty="0"/>
              <a:t>(Veslanje na dasci)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248" y="908720"/>
            <a:ext cx="2448272" cy="1596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17" y="2848802"/>
            <a:ext cx="4362231" cy="24537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774" y="2825318"/>
            <a:ext cx="4403982" cy="24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5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Pikado </a:t>
            </a:r>
            <a:endParaRPr lang="hr-H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9780"/>
            <a:ext cx="262096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71" y="1844824"/>
            <a:ext cx="4680520" cy="26325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4005064"/>
            <a:ext cx="4788024" cy="269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8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Stolni tenis </a:t>
            </a:r>
            <a:endParaRPr lang="hr-H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874" y="548680"/>
            <a:ext cx="1981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84" y="2021241"/>
            <a:ext cx="3977560" cy="22373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92" y="2029846"/>
            <a:ext cx="3979453" cy="2238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68" y="4317563"/>
            <a:ext cx="4105393" cy="2309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93" y="4388404"/>
            <a:ext cx="3979453" cy="223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7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Tenis</a:t>
            </a: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764704"/>
            <a:ext cx="1922688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2" y="1844824"/>
            <a:ext cx="4315972" cy="24277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933056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1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Šah </a:t>
            </a:r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8680"/>
            <a:ext cx="2352675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8840"/>
            <a:ext cx="4480498" cy="252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74" y="4221088"/>
            <a:ext cx="4219961" cy="237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3080" y="3212976"/>
            <a:ext cx="6400800" cy="1473200"/>
          </a:xfrm>
        </p:spPr>
        <p:txBody>
          <a:bodyPr>
            <a:normAutofit fontScale="77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hr-HR" b="1" dirty="0" smtClean="0">
              <a:ln w="11430">
                <a:solidFill>
                  <a:srgbClr val="3333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hr-HR" sz="9400" b="1" dirty="0" smtClean="0">
                <a:ln w="11430">
                  <a:solidFill>
                    <a:srgbClr val="3333FF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nkGothic Md BT" panose="020B0807020203060204" pitchFamily="34" charset="0"/>
              </a:rPr>
              <a:t>SPONZORI</a:t>
            </a:r>
            <a:r>
              <a:rPr lang="hr-HR" sz="9400" b="1" dirty="0" smtClean="0">
                <a:ln w="11430">
                  <a:solidFill>
                    <a:srgbClr val="3333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nkGothic Md BT" panose="020B0807020203060204" pitchFamily="34" charset="0"/>
              </a:rPr>
              <a:t> </a:t>
            </a:r>
            <a:endParaRPr lang="hr-HR" sz="9400" b="1" dirty="0">
              <a:ln w="11430">
                <a:solidFill>
                  <a:srgbClr val="3333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ankGothic Md BT" panose="020B080702020306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22773" y="692696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r-HR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18. </a:t>
            </a:r>
            <a:r>
              <a:rPr lang="hr-HR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SPORTSKE IGRE 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33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pperplate Gothic Bold" pitchFamily="34" charset="0"/>
            </a:endParaRPr>
          </a:p>
          <a:p>
            <a:r>
              <a:rPr lang="hr-HR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33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pperplate Gothic Bold" pitchFamily="34" charset="0"/>
              </a:rPr>
              <a:t>ROVINJ – AMARIN</a:t>
            </a:r>
          </a:p>
        </p:txBody>
      </p:sp>
    </p:spTree>
    <p:extLst>
      <p:ext uri="{BB962C8B-B14F-4D97-AF65-F5344CB8AC3E}">
        <p14:creationId xmlns:p14="http://schemas.microsoft.com/office/powerpoint/2010/main" val="76055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088">
        <p14:flip dir="r"/>
        <p:sndAc>
          <p:stSnd>
            <p:snd r:embed="rId3" name="edward_maya-stereo_love 2.wav"/>
          </p:stSnd>
        </p:sndAc>
      </p:transition>
    </mc:Choice>
    <mc:Fallback xmlns="">
      <p:transition spd="slow" advTm="1088">
        <p:fade/>
        <p:sndAc>
          <p:stSnd>
            <p:snd r:embed="rId5" name="edward_maya-stereo_love 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sz="60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</a:rPr>
              <a:t>GLAVNI SPONZOR </a:t>
            </a:r>
            <a:endParaRPr lang="hr-HR" sz="6000" b="1" dirty="0">
              <a:ln w="11430"/>
              <a:solidFill>
                <a:srgbClr val="3333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2896"/>
            <a:ext cx="4104456" cy="3096344"/>
          </a:xfrm>
          <a:prstGeom prst="rect">
            <a:avLst/>
          </a:prstGeom>
        </p:spPr>
      </p:pic>
      <p:pic>
        <p:nvPicPr>
          <p:cNvPr id="2050" name="Picture 2" descr="https://biz.ersteplavi.hr/ErsteClanovi/img/header_logo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40968"/>
            <a:ext cx="4417481" cy="134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64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51">
        <p14:flip dir="r"/>
        <p:sndAc>
          <p:stSnd>
            <p:snd r:embed="rId3" name="edward_maya-stereo_love 2.wav"/>
          </p:stSnd>
        </p:sndAc>
      </p:transition>
    </mc:Choice>
    <mc:Fallback xmlns="">
      <p:transition spd="slow" advTm="651">
        <p:fade/>
        <p:sndAc>
          <p:stSnd>
            <p:snd r:embed="rId6" name="edward_maya-stereo_love 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2"/>
          <a:stretch/>
        </p:blipFill>
        <p:spPr>
          <a:xfrm>
            <a:off x="5508104" y="2636912"/>
            <a:ext cx="3345382" cy="12573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hr-HR" sz="6000" b="1" dirty="0" smtClean="0">
                <a:ln w="11430"/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</a:rPr>
              <a:t>OSTALI SPONZORI</a:t>
            </a:r>
            <a:endParaRPr lang="hr-HR" sz="6000" b="1" dirty="0">
              <a:ln w="11430"/>
              <a:solidFill>
                <a:srgbClr val="3333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95" y="2420888"/>
            <a:ext cx="2327920" cy="1265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3684516"/>
            <a:ext cx="1664022" cy="16640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4469" y="5447397"/>
            <a:ext cx="1981200" cy="11525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760" y="3876055"/>
            <a:ext cx="1440160" cy="14319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6130" y="3876055"/>
            <a:ext cx="1724025" cy="4000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8017" y="3804338"/>
            <a:ext cx="1424377" cy="14243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1337" y="4411536"/>
            <a:ext cx="1980208" cy="10242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78017" y="5348538"/>
            <a:ext cx="1792158" cy="10240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1311" y="5476136"/>
            <a:ext cx="1870708" cy="11293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5602610"/>
            <a:ext cx="3240360" cy="8899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34216" y="2549311"/>
            <a:ext cx="2354241" cy="10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3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106">
        <p14:flip dir="r"/>
        <p:sndAc>
          <p:stSnd>
            <p:snd r:embed="rId3" name="edward_maya-stereo_love 2.wav"/>
          </p:stSnd>
        </p:sndAc>
      </p:transition>
    </mc:Choice>
    <mc:Fallback xmlns="">
      <p:transition spd="slow" advClick="0" advTm="2106">
        <p:fade/>
        <p:sndAc>
          <p:stSnd>
            <p:snd r:embed="rId21" name="edward_maya-stereo_love 2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OTVARANJE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86" y="2252153"/>
            <a:ext cx="2585830" cy="17174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300429"/>
            <a:ext cx="2526317" cy="1677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326577"/>
            <a:ext cx="2515516" cy="1670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4630704"/>
            <a:ext cx="2768356" cy="18386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104" y="4657709"/>
            <a:ext cx="2699792" cy="17931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732851"/>
            <a:ext cx="2683942" cy="178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28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0" y="338328"/>
            <a:ext cx="8892480" cy="59708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endParaRPr lang="hr-HR" sz="4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hr-HR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hr-HR" sz="3200" b="1" dirty="0" smtClean="0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VIDIMO SE SLJEDEĆE GODINE !</a:t>
            </a:r>
          </a:p>
          <a:p>
            <a:pPr algn="ctr"/>
            <a:endParaRPr lang="hr-HR" sz="3200" b="1" dirty="0" smtClean="0">
              <a:ln w="1905"/>
              <a:solidFill>
                <a:srgbClr val="3333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ankGothic Md BT" panose="020B0807020203060204" pitchFamily="34" charset="0"/>
            </a:endParaRPr>
          </a:p>
          <a:p>
            <a:pPr algn="ctr"/>
            <a:endParaRPr lang="hr-HR" sz="4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hr-HR" sz="4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hr-HR" sz="44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endParaRPr lang="hr-HR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ctr"/>
            <a:r>
              <a:rPr lang="hr-HR" sz="5400" b="1" dirty="0" smtClean="0">
                <a:ln w="1905"/>
                <a:solidFill>
                  <a:srgbClr val="3333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anose="020B0A04020102020204" pitchFamily="34" charset="0"/>
              </a:rPr>
              <a:t>NAJBOLJI STE !!!!</a:t>
            </a:r>
            <a:endParaRPr lang="hr-HR" sz="5400" b="1" dirty="0">
              <a:ln w="1905"/>
              <a:solidFill>
                <a:srgbClr val="3333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Naslov 6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							KRAJ…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24" y="2276872"/>
            <a:ext cx="5454352" cy="306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STRELJAŠTVO</a:t>
            </a:r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102" y="512673"/>
            <a:ext cx="2431794" cy="1620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31" y="2204864"/>
            <a:ext cx="4352483" cy="2448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677" y="3981069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r-HR" dirty="0" smtClean="0"/>
              <a:t>BOĆANJE </a:t>
            </a:r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409" y="442172"/>
            <a:ext cx="2886075" cy="158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4864"/>
            <a:ext cx="3610744" cy="20310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108763"/>
            <a:ext cx="3781591" cy="21271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21" y="4437112"/>
            <a:ext cx="3841754" cy="21609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801" y="4437112"/>
            <a:ext cx="3691352" cy="207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8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BELA</a:t>
            </a: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1795">
            <a:off x="6372200" y="490240"/>
            <a:ext cx="2038350" cy="224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77" y="1772816"/>
            <a:ext cx="4752528" cy="26732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789040"/>
            <a:ext cx="4716853" cy="265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1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BRIŠKULA &amp; TREŠETA</a:t>
            </a:r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9337">
            <a:off x="5893398" y="565289"/>
            <a:ext cx="2705100" cy="168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593000"/>
            <a:ext cx="6624736" cy="372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4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Košarka </a:t>
            </a:r>
            <a:endParaRPr lang="hr-H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190" y="296303"/>
            <a:ext cx="1676835" cy="1822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5417"/>
            <a:ext cx="3803915" cy="2139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85" y="4369815"/>
            <a:ext cx="3872430" cy="21782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11" y="2153406"/>
            <a:ext cx="4061984" cy="2284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20" y="4389085"/>
            <a:ext cx="4010166" cy="213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Nogomet </a:t>
            </a:r>
            <a:endParaRPr lang="hr-H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48680"/>
            <a:ext cx="1560513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07" y="2265569"/>
            <a:ext cx="7593585" cy="427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r-HR" dirty="0" smtClean="0"/>
              <a:t>Odbojka na pijesku</a:t>
            </a:r>
            <a:endParaRPr lang="hr-H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48680"/>
            <a:ext cx="1931987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7" y="2126368"/>
            <a:ext cx="3657556" cy="2057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044907"/>
            <a:ext cx="3646559" cy="2051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07" y="4345761"/>
            <a:ext cx="3844661" cy="2162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11" y="4439579"/>
            <a:ext cx="3659980" cy="205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1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alni oblik">
  <a:themeElements>
    <a:clrScheme name="Valni oblik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alni oblik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alni oblik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1635</TotalTime>
  <Words>69</Words>
  <Application>Microsoft Office PowerPoint</Application>
  <PresentationFormat>On-screen Show (4:3)</PresentationFormat>
  <Paragraphs>51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Arial Black</vt:lpstr>
      <vt:lpstr>BankGothic Md BT</vt:lpstr>
      <vt:lpstr>Calibri</vt:lpstr>
      <vt:lpstr>Candara</vt:lpstr>
      <vt:lpstr>Copperplate Gothic Bold</vt:lpstr>
      <vt:lpstr>Symbol</vt:lpstr>
      <vt:lpstr>Valni oblik</vt:lpstr>
      <vt:lpstr>NEZAVISNI SINIDKAT  ZNANOSTI I VISOKOG OBRAZOVANJA</vt:lpstr>
      <vt:lpstr>OTVARANJE</vt:lpstr>
      <vt:lpstr>STRELJAŠTVO</vt:lpstr>
      <vt:lpstr>BOĆANJE </vt:lpstr>
      <vt:lpstr>BELA</vt:lpstr>
      <vt:lpstr>BRIŠKULA &amp; TREŠETA</vt:lpstr>
      <vt:lpstr>Košarka </vt:lpstr>
      <vt:lpstr>Nogomet </vt:lpstr>
      <vt:lpstr>Odbojka na pijesku</vt:lpstr>
      <vt:lpstr>Potezanje konopa</vt:lpstr>
      <vt:lpstr>Plivanje </vt:lpstr>
      <vt:lpstr>STAND UP PADDLE   (Veslanje na dasci)</vt:lpstr>
      <vt:lpstr>Pikado </vt:lpstr>
      <vt:lpstr>Stolni tenis </vt:lpstr>
      <vt:lpstr>Tenis</vt:lpstr>
      <vt:lpstr>Šah  </vt:lpstr>
      <vt:lpstr>PowerPoint Presentation</vt:lpstr>
      <vt:lpstr>GLAVNI SPONZOR </vt:lpstr>
      <vt:lpstr>OSTALI SPONZORI</vt:lpstr>
      <vt:lpstr>       KRAJ…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Tajnistvo</dc:creator>
  <cp:lastModifiedBy>NSZVO</cp:lastModifiedBy>
  <cp:revision>136</cp:revision>
  <cp:lastPrinted>2015-06-13T18:53:21Z</cp:lastPrinted>
  <dcterms:created xsi:type="dcterms:W3CDTF">2011-06-11T12:21:29Z</dcterms:created>
  <dcterms:modified xsi:type="dcterms:W3CDTF">2016-06-11T19:25:14Z</dcterms:modified>
</cp:coreProperties>
</file>