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8" r:id="rId6"/>
    <p:sldId id="259" r:id="rId7"/>
    <p:sldId id="267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2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/>
              <a:t>Hrvatska: dinamika komponenti BDP-a u razdoblju 2008.-2013. (% realnog BDP iz 2008.)</a:t>
            </a:r>
          </a:p>
        </c:rich>
      </c:tx>
      <c:layout>
        <c:manualLayout>
          <c:xMode val="edge"/>
          <c:yMode val="edge"/>
          <c:x val="0.15768548864940934"/>
          <c:y val="1.5595569630227407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Osobna potrošnja</c:v>
          </c:tx>
          <c:spPr>
            <a:ln w="508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List1!$C$76:$C$81</c:f>
              <c:numCache>
                <c:formatCode>General</c:formatCode>
                <c:ptCount val="6"/>
                <c:pt idx="0">
                  <c:v>0</c:v>
                </c:pt>
                <c:pt idx="1">
                  <c:v>-7.5558105971382012</c:v>
                </c:pt>
                <c:pt idx="2">
                  <c:v>-8.7673626683817929</c:v>
                </c:pt>
                <c:pt idx="3">
                  <c:v>-8.6170117082405504</c:v>
                </c:pt>
                <c:pt idx="4">
                  <c:v>-11.333364263810005</c:v>
                </c:pt>
                <c:pt idx="5">
                  <c:v>-12.093095893526208</c:v>
                </c:pt>
              </c:numCache>
            </c:numRef>
          </c:val>
          <c:smooth val="0"/>
        </c:ser>
        <c:ser>
          <c:idx val="1"/>
          <c:order val="1"/>
          <c:tx>
            <c:v>Budžetska potrošnja</c:v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List1!$D$76:$D$81</c:f>
              <c:numCache>
                <c:formatCode>General</c:formatCode>
                <c:ptCount val="6"/>
                <c:pt idx="0">
                  <c:v>0</c:v>
                </c:pt>
                <c:pt idx="1">
                  <c:v>0.44880244027937255</c:v>
                </c:pt>
                <c:pt idx="2">
                  <c:v>-1.6247607855264805</c:v>
                </c:pt>
                <c:pt idx="3">
                  <c:v>-2.2513851240179568</c:v>
                </c:pt>
                <c:pt idx="4">
                  <c:v>-3.7688124758854262</c:v>
                </c:pt>
                <c:pt idx="5">
                  <c:v>-3.2633247959608633</c:v>
                </c:pt>
              </c:numCache>
            </c:numRef>
          </c:val>
          <c:smooth val="0"/>
        </c:ser>
        <c:ser>
          <c:idx val="2"/>
          <c:order val="2"/>
          <c:tx>
            <c:v>Investicije</c:v>
          </c:tx>
          <c:spPr>
            <a:ln w="508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List1!$E$76:$E$81</c:f>
              <c:numCache>
                <c:formatCode>General</c:formatCode>
                <c:ptCount val="6"/>
                <c:pt idx="0">
                  <c:v>0</c:v>
                </c:pt>
                <c:pt idx="1">
                  <c:v>-14.172293940364893</c:v>
                </c:pt>
                <c:pt idx="2">
                  <c:v>-27.036687966776711</c:v>
                </c:pt>
                <c:pt idx="3">
                  <c:v>-31.717011763682393</c:v>
                </c:pt>
                <c:pt idx="4">
                  <c:v>-32.857845778595774</c:v>
                </c:pt>
                <c:pt idx="5">
                  <c:v>-33.556782812076477</c:v>
                </c:pt>
              </c:numCache>
            </c:numRef>
          </c:val>
          <c:smooth val="0"/>
        </c:ser>
        <c:ser>
          <c:idx val="3"/>
          <c:order val="3"/>
          <c:tx>
            <c:v>Uvoz</c:v>
          </c:tx>
          <c:spPr>
            <a:ln w="508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List1!$F$76:$F$81</c:f>
              <c:numCache>
                <c:formatCode>General</c:formatCode>
                <c:ptCount val="6"/>
                <c:pt idx="0">
                  <c:v>0</c:v>
                </c:pt>
                <c:pt idx="1">
                  <c:v>21.380219396154597</c:v>
                </c:pt>
                <c:pt idx="2">
                  <c:v>23.576438135964796</c:v>
                </c:pt>
                <c:pt idx="3">
                  <c:v>22.587783491355097</c:v>
                </c:pt>
                <c:pt idx="4">
                  <c:v>23.967415754923195</c:v>
                </c:pt>
                <c:pt idx="5">
                  <c:v>25.244860889707095</c:v>
                </c:pt>
              </c:numCache>
            </c:numRef>
          </c:val>
          <c:smooth val="0"/>
        </c:ser>
        <c:ser>
          <c:idx val="4"/>
          <c:order val="4"/>
          <c:tx>
            <c:v>Izvoz</c:v>
          </c:tx>
          <c:spPr>
            <a:ln w="635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List1!$G$76:$G$81</c:f>
              <c:numCache>
                <c:formatCode>General</c:formatCode>
                <c:ptCount val="6"/>
                <c:pt idx="0">
                  <c:v>0</c:v>
                </c:pt>
                <c:pt idx="1">
                  <c:v>-16.168407171187308</c:v>
                </c:pt>
                <c:pt idx="2">
                  <c:v>-12.108696687296627</c:v>
                </c:pt>
                <c:pt idx="3">
                  <c:v>-10.344689686269211</c:v>
                </c:pt>
                <c:pt idx="4">
                  <c:v>-9.8484092186024466</c:v>
                </c:pt>
                <c:pt idx="5">
                  <c:v>-11.466455532869242</c:v>
                </c:pt>
              </c:numCache>
            </c:numRef>
          </c:val>
          <c:smooth val="0"/>
        </c:ser>
        <c:ser>
          <c:idx val="5"/>
          <c:order val="5"/>
          <c:tx>
            <c:v>BDP</c:v>
          </c:tx>
          <c:spPr>
            <a:ln w="50800"/>
          </c:spPr>
          <c:marker>
            <c:symbol val="none"/>
          </c:marker>
          <c:cat>
            <c:numRef>
              <c:f>List1!$B$76:$B$81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List1!$H$76:$H$81</c:f>
              <c:numCache>
                <c:formatCode>General</c:formatCode>
                <c:ptCount val="6"/>
                <c:pt idx="0">
                  <c:v>0</c:v>
                </c:pt>
                <c:pt idx="1">
                  <c:v>-6.9472047406153052</c:v>
                </c:pt>
                <c:pt idx="2">
                  <c:v>-9.0616657995403465</c:v>
                </c:pt>
                <c:pt idx="3">
                  <c:v>-9.1042679903432475</c:v>
                </c:pt>
                <c:pt idx="4">
                  <c:v>-10.971488999732845</c:v>
                </c:pt>
                <c:pt idx="5">
                  <c:v>-11.873069963064655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77056"/>
        <c:axId val="37958720"/>
      </c:lineChart>
      <c:dateAx>
        <c:axId val="82477056"/>
        <c:scaling>
          <c:orientation val="minMax"/>
        </c:scaling>
        <c:delete val="0"/>
        <c:axPos val="b"/>
        <c:numFmt formatCode="General" sourceLinked="1"/>
        <c:majorTickMark val="none"/>
        <c:minorTickMark val="cross"/>
        <c:tickLblPos val="nextTo"/>
        <c:crossAx val="37958720"/>
        <c:crosses val="autoZero"/>
        <c:auto val="0"/>
        <c:lblOffset val="100"/>
        <c:baseTimeUnit val="days"/>
      </c:dateAx>
      <c:valAx>
        <c:axId val="379587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2477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4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Stope</a:t>
            </a:r>
            <a:r>
              <a:rPr lang="hr-HR" baseline="0"/>
              <a:t> inflacije </a:t>
            </a:r>
            <a:endParaRPr lang="hr-HR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Europodručje</c:v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Data!$B$25:$B$204</c:f>
              <c:strCache>
                <c:ptCount val="180"/>
                <c:pt idx="0">
                  <c:v>2000M01</c:v>
                </c:pt>
                <c:pt idx="1">
                  <c:v>2000M02</c:v>
                </c:pt>
                <c:pt idx="2">
                  <c:v>2000M03</c:v>
                </c:pt>
                <c:pt idx="3">
                  <c:v>2000M04</c:v>
                </c:pt>
                <c:pt idx="4">
                  <c:v>2000M05</c:v>
                </c:pt>
                <c:pt idx="5">
                  <c:v>2000M06</c:v>
                </c:pt>
                <c:pt idx="6">
                  <c:v>2000M07</c:v>
                </c:pt>
                <c:pt idx="7">
                  <c:v>2000M08</c:v>
                </c:pt>
                <c:pt idx="8">
                  <c:v>2000M09</c:v>
                </c:pt>
                <c:pt idx="9">
                  <c:v>2000M10</c:v>
                </c:pt>
                <c:pt idx="10">
                  <c:v>2000M11</c:v>
                </c:pt>
                <c:pt idx="11">
                  <c:v>2000M12</c:v>
                </c:pt>
                <c:pt idx="12">
                  <c:v>2001M01</c:v>
                </c:pt>
                <c:pt idx="13">
                  <c:v>2001M02</c:v>
                </c:pt>
                <c:pt idx="14">
                  <c:v>2001M03</c:v>
                </c:pt>
                <c:pt idx="15">
                  <c:v>2001M04</c:v>
                </c:pt>
                <c:pt idx="16">
                  <c:v>2001M05</c:v>
                </c:pt>
                <c:pt idx="17">
                  <c:v>2001M06</c:v>
                </c:pt>
                <c:pt idx="18">
                  <c:v>2001M07</c:v>
                </c:pt>
                <c:pt idx="19">
                  <c:v>2001M08</c:v>
                </c:pt>
                <c:pt idx="20">
                  <c:v>2001M09</c:v>
                </c:pt>
                <c:pt idx="21">
                  <c:v>2001M10</c:v>
                </c:pt>
                <c:pt idx="22">
                  <c:v>2001M11</c:v>
                </c:pt>
                <c:pt idx="23">
                  <c:v>2001M12</c:v>
                </c:pt>
                <c:pt idx="24">
                  <c:v>2002M01</c:v>
                </c:pt>
                <c:pt idx="25">
                  <c:v>2002M02</c:v>
                </c:pt>
                <c:pt idx="26">
                  <c:v>2002M03</c:v>
                </c:pt>
                <c:pt idx="27">
                  <c:v>2002M04</c:v>
                </c:pt>
                <c:pt idx="28">
                  <c:v>2002M05</c:v>
                </c:pt>
                <c:pt idx="29">
                  <c:v>2002M06</c:v>
                </c:pt>
                <c:pt idx="30">
                  <c:v>2002M07</c:v>
                </c:pt>
                <c:pt idx="31">
                  <c:v>2002M08</c:v>
                </c:pt>
                <c:pt idx="32">
                  <c:v>2002M09</c:v>
                </c:pt>
                <c:pt idx="33">
                  <c:v>2002M10</c:v>
                </c:pt>
                <c:pt idx="34">
                  <c:v>2002M11</c:v>
                </c:pt>
                <c:pt idx="35">
                  <c:v>2002M12</c:v>
                </c:pt>
                <c:pt idx="36">
                  <c:v>2003M01</c:v>
                </c:pt>
                <c:pt idx="37">
                  <c:v>2003M02</c:v>
                </c:pt>
                <c:pt idx="38">
                  <c:v>2003M03</c:v>
                </c:pt>
                <c:pt idx="39">
                  <c:v>2003M04</c:v>
                </c:pt>
                <c:pt idx="40">
                  <c:v>2003M05</c:v>
                </c:pt>
                <c:pt idx="41">
                  <c:v>2003M06</c:v>
                </c:pt>
                <c:pt idx="42">
                  <c:v>2003M07</c:v>
                </c:pt>
                <c:pt idx="43">
                  <c:v>2003M08</c:v>
                </c:pt>
                <c:pt idx="44">
                  <c:v>2003M09</c:v>
                </c:pt>
                <c:pt idx="45">
                  <c:v>2003M10</c:v>
                </c:pt>
                <c:pt idx="46">
                  <c:v>2003M11</c:v>
                </c:pt>
                <c:pt idx="47">
                  <c:v>2003M12</c:v>
                </c:pt>
                <c:pt idx="48">
                  <c:v>2004M01</c:v>
                </c:pt>
                <c:pt idx="49">
                  <c:v>2004M02</c:v>
                </c:pt>
                <c:pt idx="50">
                  <c:v>2004M03</c:v>
                </c:pt>
                <c:pt idx="51">
                  <c:v>2004M04</c:v>
                </c:pt>
                <c:pt idx="52">
                  <c:v>2004M05</c:v>
                </c:pt>
                <c:pt idx="53">
                  <c:v>2004M06</c:v>
                </c:pt>
                <c:pt idx="54">
                  <c:v>2004M07</c:v>
                </c:pt>
                <c:pt idx="55">
                  <c:v>2004M08</c:v>
                </c:pt>
                <c:pt idx="56">
                  <c:v>2004M09</c:v>
                </c:pt>
                <c:pt idx="57">
                  <c:v>2004M10</c:v>
                </c:pt>
                <c:pt idx="58">
                  <c:v>2004M11</c:v>
                </c:pt>
                <c:pt idx="59">
                  <c:v>2004M12</c:v>
                </c:pt>
                <c:pt idx="60">
                  <c:v>2005M01</c:v>
                </c:pt>
                <c:pt idx="61">
                  <c:v>2005M02</c:v>
                </c:pt>
                <c:pt idx="62">
                  <c:v>2005M03</c:v>
                </c:pt>
                <c:pt idx="63">
                  <c:v>2005M04</c:v>
                </c:pt>
                <c:pt idx="64">
                  <c:v>2005M05</c:v>
                </c:pt>
                <c:pt idx="65">
                  <c:v>2005M06</c:v>
                </c:pt>
                <c:pt idx="66">
                  <c:v>2005M07</c:v>
                </c:pt>
                <c:pt idx="67">
                  <c:v>2005M08</c:v>
                </c:pt>
                <c:pt idx="68">
                  <c:v>2005M09</c:v>
                </c:pt>
                <c:pt idx="69">
                  <c:v>2005M10</c:v>
                </c:pt>
                <c:pt idx="70">
                  <c:v>2005M11</c:v>
                </c:pt>
                <c:pt idx="71">
                  <c:v>2005M12</c:v>
                </c:pt>
                <c:pt idx="72">
                  <c:v>2006M01</c:v>
                </c:pt>
                <c:pt idx="73">
                  <c:v>2006M02</c:v>
                </c:pt>
                <c:pt idx="74">
                  <c:v>2006M03</c:v>
                </c:pt>
                <c:pt idx="75">
                  <c:v>2006M04</c:v>
                </c:pt>
                <c:pt idx="76">
                  <c:v>2006M05</c:v>
                </c:pt>
                <c:pt idx="77">
                  <c:v>2006M06</c:v>
                </c:pt>
                <c:pt idx="78">
                  <c:v>2006M07</c:v>
                </c:pt>
                <c:pt idx="79">
                  <c:v>2006M08</c:v>
                </c:pt>
                <c:pt idx="80">
                  <c:v>2006M09</c:v>
                </c:pt>
                <c:pt idx="81">
                  <c:v>2006M10</c:v>
                </c:pt>
                <c:pt idx="82">
                  <c:v>2006M11</c:v>
                </c:pt>
                <c:pt idx="83">
                  <c:v>2006M12</c:v>
                </c:pt>
                <c:pt idx="84">
                  <c:v>2007M01</c:v>
                </c:pt>
                <c:pt idx="85">
                  <c:v>2007M02</c:v>
                </c:pt>
                <c:pt idx="86">
                  <c:v>2007M03</c:v>
                </c:pt>
                <c:pt idx="87">
                  <c:v>2007M04</c:v>
                </c:pt>
                <c:pt idx="88">
                  <c:v>2007M05</c:v>
                </c:pt>
                <c:pt idx="89">
                  <c:v>2007M06</c:v>
                </c:pt>
                <c:pt idx="90">
                  <c:v>2007M07</c:v>
                </c:pt>
                <c:pt idx="91">
                  <c:v>2007M08</c:v>
                </c:pt>
                <c:pt idx="92">
                  <c:v>2007M09</c:v>
                </c:pt>
                <c:pt idx="93">
                  <c:v>2007M10</c:v>
                </c:pt>
                <c:pt idx="94">
                  <c:v>2007M11</c:v>
                </c:pt>
                <c:pt idx="95">
                  <c:v>2007M12</c:v>
                </c:pt>
                <c:pt idx="96">
                  <c:v>2008M01</c:v>
                </c:pt>
                <c:pt idx="97">
                  <c:v>2008M02</c:v>
                </c:pt>
                <c:pt idx="98">
                  <c:v>2008M03</c:v>
                </c:pt>
                <c:pt idx="99">
                  <c:v>2008M04</c:v>
                </c:pt>
                <c:pt idx="100">
                  <c:v>2008M05</c:v>
                </c:pt>
                <c:pt idx="101">
                  <c:v>2008M06</c:v>
                </c:pt>
                <c:pt idx="102">
                  <c:v>2008M07</c:v>
                </c:pt>
                <c:pt idx="103">
                  <c:v>2008M08</c:v>
                </c:pt>
                <c:pt idx="104">
                  <c:v>2008M09</c:v>
                </c:pt>
                <c:pt idx="105">
                  <c:v>2008M10</c:v>
                </c:pt>
                <c:pt idx="106">
                  <c:v>2008M11</c:v>
                </c:pt>
                <c:pt idx="107">
                  <c:v>2008M12</c:v>
                </c:pt>
                <c:pt idx="108">
                  <c:v>2009M01</c:v>
                </c:pt>
                <c:pt idx="109">
                  <c:v>2009M02</c:v>
                </c:pt>
                <c:pt idx="110">
                  <c:v>2009M03</c:v>
                </c:pt>
                <c:pt idx="111">
                  <c:v>2009M04</c:v>
                </c:pt>
                <c:pt idx="112">
                  <c:v>2009M05</c:v>
                </c:pt>
                <c:pt idx="113">
                  <c:v>2009M06</c:v>
                </c:pt>
                <c:pt idx="114">
                  <c:v>2009M07</c:v>
                </c:pt>
                <c:pt idx="115">
                  <c:v>2009M08</c:v>
                </c:pt>
                <c:pt idx="116">
                  <c:v>2009M09</c:v>
                </c:pt>
                <c:pt idx="117">
                  <c:v>2009M10</c:v>
                </c:pt>
                <c:pt idx="118">
                  <c:v>2009M11</c:v>
                </c:pt>
                <c:pt idx="119">
                  <c:v>2009M12</c:v>
                </c:pt>
                <c:pt idx="120">
                  <c:v>2010M01</c:v>
                </c:pt>
                <c:pt idx="121">
                  <c:v>2010M02</c:v>
                </c:pt>
                <c:pt idx="122">
                  <c:v>2010M03</c:v>
                </c:pt>
                <c:pt idx="123">
                  <c:v>2010M04</c:v>
                </c:pt>
                <c:pt idx="124">
                  <c:v>2010M05</c:v>
                </c:pt>
                <c:pt idx="125">
                  <c:v>2010M06</c:v>
                </c:pt>
                <c:pt idx="126">
                  <c:v>2010M07</c:v>
                </c:pt>
                <c:pt idx="127">
                  <c:v>2010M08</c:v>
                </c:pt>
                <c:pt idx="128">
                  <c:v>2010M09</c:v>
                </c:pt>
                <c:pt idx="129">
                  <c:v>2010M10</c:v>
                </c:pt>
                <c:pt idx="130">
                  <c:v>2010M11</c:v>
                </c:pt>
                <c:pt idx="131">
                  <c:v>2010M12</c:v>
                </c:pt>
                <c:pt idx="132">
                  <c:v>2011M01</c:v>
                </c:pt>
                <c:pt idx="133">
                  <c:v>2011M02</c:v>
                </c:pt>
                <c:pt idx="134">
                  <c:v>2011M03</c:v>
                </c:pt>
                <c:pt idx="135">
                  <c:v>2011M04</c:v>
                </c:pt>
                <c:pt idx="136">
                  <c:v>2011M05</c:v>
                </c:pt>
                <c:pt idx="137">
                  <c:v>2011M06</c:v>
                </c:pt>
                <c:pt idx="138">
                  <c:v>2011M07</c:v>
                </c:pt>
                <c:pt idx="139">
                  <c:v>2011M08</c:v>
                </c:pt>
                <c:pt idx="140">
                  <c:v>2011M09</c:v>
                </c:pt>
                <c:pt idx="141">
                  <c:v>2011M10</c:v>
                </c:pt>
                <c:pt idx="142">
                  <c:v>2011M11</c:v>
                </c:pt>
                <c:pt idx="143">
                  <c:v>2011M12</c:v>
                </c:pt>
                <c:pt idx="144">
                  <c:v>2012M01</c:v>
                </c:pt>
                <c:pt idx="145">
                  <c:v>2012M02</c:v>
                </c:pt>
                <c:pt idx="146">
                  <c:v>2012M03</c:v>
                </c:pt>
                <c:pt idx="147">
                  <c:v>2012M04</c:v>
                </c:pt>
                <c:pt idx="148">
                  <c:v>2012M05</c:v>
                </c:pt>
                <c:pt idx="149">
                  <c:v>2012M06</c:v>
                </c:pt>
                <c:pt idx="150">
                  <c:v>2012M07</c:v>
                </c:pt>
                <c:pt idx="151">
                  <c:v>2012M08</c:v>
                </c:pt>
                <c:pt idx="152">
                  <c:v>2012M09</c:v>
                </c:pt>
                <c:pt idx="153">
                  <c:v>2012M10</c:v>
                </c:pt>
                <c:pt idx="154">
                  <c:v>2012M11</c:v>
                </c:pt>
                <c:pt idx="155">
                  <c:v>2012M12</c:v>
                </c:pt>
                <c:pt idx="156">
                  <c:v>2013M01</c:v>
                </c:pt>
                <c:pt idx="157">
                  <c:v>2013M02</c:v>
                </c:pt>
                <c:pt idx="158">
                  <c:v>2013M03</c:v>
                </c:pt>
                <c:pt idx="159">
                  <c:v>2013M04</c:v>
                </c:pt>
                <c:pt idx="160">
                  <c:v>2013M05</c:v>
                </c:pt>
                <c:pt idx="161">
                  <c:v>2013M06</c:v>
                </c:pt>
                <c:pt idx="162">
                  <c:v>2013M07</c:v>
                </c:pt>
                <c:pt idx="163">
                  <c:v>2013M08</c:v>
                </c:pt>
                <c:pt idx="164">
                  <c:v>2013M09</c:v>
                </c:pt>
                <c:pt idx="165">
                  <c:v>2013M10</c:v>
                </c:pt>
                <c:pt idx="166">
                  <c:v>2013M11</c:v>
                </c:pt>
                <c:pt idx="167">
                  <c:v>2013M12</c:v>
                </c:pt>
                <c:pt idx="168">
                  <c:v>2014M01</c:v>
                </c:pt>
                <c:pt idx="169">
                  <c:v>2014M02</c:v>
                </c:pt>
                <c:pt idx="170">
                  <c:v>2014M03</c:v>
                </c:pt>
                <c:pt idx="171">
                  <c:v>2014M04</c:v>
                </c:pt>
                <c:pt idx="172">
                  <c:v>2014M05</c:v>
                </c:pt>
                <c:pt idx="173">
                  <c:v>2014M06</c:v>
                </c:pt>
                <c:pt idx="174">
                  <c:v>2014M07</c:v>
                </c:pt>
                <c:pt idx="175">
                  <c:v>2014M08</c:v>
                </c:pt>
                <c:pt idx="176">
                  <c:v>2014M09</c:v>
                </c:pt>
                <c:pt idx="177">
                  <c:v>2014M10</c:v>
                </c:pt>
                <c:pt idx="178">
                  <c:v>2014M11</c:v>
                </c:pt>
                <c:pt idx="179">
                  <c:v>2014M12</c:v>
                </c:pt>
              </c:strCache>
            </c:strRef>
          </c:cat>
          <c:val>
            <c:numRef>
              <c:f>Data!$C$25:$C$204</c:f>
              <c:numCache>
                <c:formatCode>#,##0.0</c:formatCode>
                <c:ptCount val="180"/>
                <c:pt idx="0">
                  <c:v>1.9</c:v>
                </c:pt>
                <c:pt idx="1">
                  <c:v>1.9</c:v>
                </c:pt>
                <c:pt idx="2">
                  <c:v>1.9</c:v>
                </c:pt>
                <c:pt idx="3">
                  <c:v>1.7</c:v>
                </c:pt>
                <c:pt idx="4">
                  <c:v>1.7</c:v>
                </c:pt>
                <c:pt idx="5">
                  <c:v>2.1</c:v>
                </c:pt>
                <c:pt idx="6">
                  <c:v>2</c:v>
                </c:pt>
                <c:pt idx="7">
                  <c:v>2</c:v>
                </c:pt>
                <c:pt idx="8">
                  <c:v>2.5</c:v>
                </c:pt>
                <c:pt idx="9">
                  <c:v>2.4</c:v>
                </c:pt>
                <c:pt idx="10">
                  <c:v>2.5</c:v>
                </c:pt>
                <c:pt idx="11">
                  <c:v>2.5</c:v>
                </c:pt>
                <c:pt idx="12">
                  <c:v>2</c:v>
                </c:pt>
                <c:pt idx="13">
                  <c:v>1.9</c:v>
                </c:pt>
                <c:pt idx="14">
                  <c:v>2.2000000000000002</c:v>
                </c:pt>
                <c:pt idx="15">
                  <c:v>2.7</c:v>
                </c:pt>
                <c:pt idx="16">
                  <c:v>3.1</c:v>
                </c:pt>
                <c:pt idx="17">
                  <c:v>2.8</c:v>
                </c:pt>
                <c:pt idx="18">
                  <c:v>2.6</c:v>
                </c:pt>
                <c:pt idx="19">
                  <c:v>2.2999999999999998</c:v>
                </c:pt>
                <c:pt idx="20">
                  <c:v>2.2000000000000002</c:v>
                </c:pt>
                <c:pt idx="21">
                  <c:v>2.2000000000000002</c:v>
                </c:pt>
                <c:pt idx="22">
                  <c:v>2</c:v>
                </c:pt>
                <c:pt idx="23">
                  <c:v>2</c:v>
                </c:pt>
                <c:pt idx="24">
                  <c:v>2.6</c:v>
                </c:pt>
                <c:pt idx="25">
                  <c:v>2.5</c:v>
                </c:pt>
                <c:pt idx="26">
                  <c:v>2.5</c:v>
                </c:pt>
                <c:pt idx="27">
                  <c:v>2.2999999999999998</c:v>
                </c:pt>
                <c:pt idx="28">
                  <c:v>2</c:v>
                </c:pt>
                <c:pt idx="29">
                  <c:v>1.9</c:v>
                </c:pt>
                <c:pt idx="30">
                  <c:v>2</c:v>
                </c:pt>
                <c:pt idx="31">
                  <c:v>2.1</c:v>
                </c:pt>
                <c:pt idx="32">
                  <c:v>2.1</c:v>
                </c:pt>
                <c:pt idx="33">
                  <c:v>2.2999999999999998</c:v>
                </c:pt>
                <c:pt idx="34">
                  <c:v>2.2999999999999998</c:v>
                </c:pt>
                <c:pt idx="35">
                  <c:v>2.2999999999999998</c:v>
                </c:pt>
                <c:pt idx="36">
                  <c:v>2.1</c:v>
                </c:pt>
                <c:pt idx="37">
                  <c:v>2.4</c:v>
                </c:pt>
                <c:pt idx="38">
                  <c:v>2.5</c:v>
                </c:pt>
                <c:pt idx="39">
                  <c:v>2.1</c:v>
                </c:pt>
                <c:pt idx="40">
                  <c:v>1.8</c:v>
                </c:pt>
                <c:pt idx="41">
                  <c:v>1.9</c:v>
                </c:pt>
                <c:pt idx="42">
                  <c:v>1.9</c:v>
                </c:pt>
                <c:pt idx="43">
                  <c:v>2.1</c:v>
                </c:pt>
                <c:pt idx="44">
                  <c:v>2.2000000000000002</c:v>
                </c:pt>
                <c:pt idx="45">
                  <c:v>2</c:v>
                </c:pt>
                <c:pt idx="46">
                  <c:v>2.2000000000000002</c:v>
                </c:pt>
                <c:pt idx="47">
                  <c:v>2</c:v>
                </c:pt>
                <c:pt idx="48">
                  <c:v>1.9</c:v>
                </c:pt>
                <c:pt idx="49">
                  <c:v>1.6</c:v>
                </c:pt>
                <c:pt idx="50">
                  <c:v>1.7</c:v>
                </c:pt>
                <c:pt idx="51">
                  <c:v>2</c:v>
                </c:pt>
                <c:pt idx="52">
                  <c:v>2.5</c:v>
                </c:pt>
                <c:pt idx="53">
                  <c:v>2.4</c:v>
                </c:pt>
                <c:pt idx="54">
                  <c:v>2.2999999999999998</c:v>
                </c:pt>
                <c:pt idx="55">
                  <c:v>2.2999999999999998</c:v>
                </c:pt>
                <c:pt idx="56">
                  <c:v>2.1</c:v>
                </c:pt>
                <c:pt idx="57">
                  <c:v>2.4</c:v>
                </c:pt>
                <c:pt idx="58">
                  <c:v>2.2000000000000002</c:v>
                </c:pt>
                <c:pt idx="59">
                  <c:v>2.4</c:v>
                </c:pt>
                <c:pt idx="60">
                  <c:v>1.9</c:v>
                </c:pt>
                <c:pt idx="61">
                  <c:v>2.1</c:v>
                </c:pt>
                <c:pt idx="62">
                  <c:v>2.1</c:v>
                </c:pt>
                <c:pt idx="63">
                  <c:v>2.1</c:v>
                </c:pt>
                <c:pt idx="64">
                  <c:v>2</c:v>
                </c:pt>
                <c:pt idx="65">
                  <c:v>2.1</c:v>
                </c:pt>
                <c:pt idx="66">
                  <c:v>2.2000000000000002</c:v>
                </c:pt>
                <c:pt idx="67">
                  <c:v>2.2000000000000002</c:v>
                </c:pt>
                <c:pt idx="68">
                  <c:v>2.6</c:v>
                </c:pt>
                <c:pt idx="69">
                  <c:v>2.5</c:v>
                </c:pt>
                <c:pt idx="70">
                  <c:v>2.2999999999999998</c:v>
                </c:pt>
                <c:pt idx="71">
                  <c:v>2.2000000000000002</c:v>
                </c:pt>
                <c:pt idx="72">
                  <c:v>2.4</c:v>
                </c:pt>
                <c:pt idx="73">
                  <c:v>2.2999999999999998</c:v>
                </c:pt>
                <c:pt idx="74">
                  <c:v>2.2000000000000002</c:v>
                </c:pt>
                <c:pt idx="75">
                  <c:v>2.5</c:v>
                </c:pt>
                <c:pt idx="76">
                  <c:v>2.5</c:v>
                </c:pt>
                <c:pt idx="77">
                  <c:v>2.5</c:v>
                </c:pt>
                <c:pt idx="78">
                  <c:v>2.4</c:v>
                </c:pt>
                <c:pt idx="79">
                  <c:v>2.2999999999999998</c:v>
                </c:pt>
                <c:pt idx="80">
                  <c:v>1.7</c:v>
                </c:pt>
                <c:pt idx="81">
                  <c:v>1.6</c:v>
                </c:pt>
                <c:pt idx="82">
                  <c:v>1.9</c:v>
                </c:pt>
                <c:pt idx="83">
                  <c:v>1.9</c:v>
                </c:pt>
                <c:pt idx="84">
                  <c:v>1.8</c:v>
                </c:pt>
                <c:pt idx="85">
                  <c:v>1.8</c:v>
                </c:pt>
                <c:pt idx="86">
                  <c:v>1.9</c:v>
                </c:pt>
                <c:pt idx="87">
                  <c:v>1.9</c:v>
                </c:pt>
                <c:pt idx="88">
                  <c:v>1.9</c:v>
                </c:pt>
                <c:pt idx="89">
                  <c:v>1.9</c:v>
                </c:pt>
                <c:pt idx="90">
                  <c:v>1.8</c:v>
                </c:pt>
                <c:pt idx="91">
                  <c:v>1.7</c:v>
                </c:pt>
                <c:pt idx="92">
                  <c:v>2.1</c:v>
                </c:pt>
                <c:pt idx="93">
                  <c:v>2.6</c:v>
                </c:pt>
                <c:pt idx="94">
                  <c:v>3.1</c:v>
                </c:pt>
                <c:pt idx="95">
                  <c:v>3.1</c:v>
                </c:pt>
                <c:pt idx="96">
                  <c:v>3.2</c:v>
                </c:pt>
                <c:pt idx="97">
                  <c:v>3.3</c:v>
                </c:pt>
                <c:pt idx="98">
                  <c:v>3.6</c:v>
                </c:pt>
                <c:pt idx="99">
                  <c:v>3.3</c:v>
                </c:pt>
                <c:pt idx="100">
                  <c:v>3.7</c:v>
                </c:pt>
                <c:pt idx="101">
                  <c:v>4</c:v>
                </c:pt>
                <c:pt idx="102">
                  <c:v>4</c:v>
                </c:pt>
                <c:pt idx="103">
                  <c:v>3.8</c:v>
                </c:pt>
                <c:pt idx="104">
                  <c:v>3.6</c:v>
                </c:pt>
                <c:pt idx="105">
                  <c:v>3.2</c:v>
                </c:pt>
                <c:pt idx="106">
                  <c:v>2.1</c:v>
                </c:pt>
                <c:pt idx="107">
                  <c:v>1.6</c:v>
                </c:pt>
                <c:pt idx="108">
                  <c:v>1.1000000000000001</c:v>
                </c:pt>
                <c:pt idx="109">
                  <c:v>1.2</c:v>
                </c:pt>
                <c:pt idx="110">
                  <c:v>0.6</c:v>
                </c:pt>
                <c:pt idx="111">
                  <c:v>0.6</c:v>
                </c:pt>
                <c:pt idx="112">
                  <c:v>0</c:v>
                </c:pt>
                <c:pt idx="113">
                  <c:v>-0.1</c:v>
                </c:pt>
                <c:pt idx="114">
                  <c:v>-0.6</c:v>
                </c:pt>
                <c:pt idx="115">
                  <c:v>-0.2</c:v>
                </c:pt>
                <c:pt idx="116">
                  <c:v>-0.3</c:v>
                </c:pt>
                <c:pt idx="117">
                  <c:v>-0.1</c:v>
                </c:pt>
                <c:pt idx="118">
                  <c:v>0.5</c:v>
                </c:pt>
                <c:pt idx="119">
                  <c:v>0.9</c:v>
                </c:pt>
                <c:pt idx="120">
                  <c:v>0.9</c:v>
                </c:pt>
                <c:pt idx="121">
                  <c:v>0.8</c:v>
                </c:pt>
                <c:pt idx="122">
                  <c:v>1.6</c:v>
                </c:pt>
                <c:pt idx="123">
                  <c:v>1.6</c:v>
                </c:pt>
                <c:pt idx="124">
                  <c:v>1.7</c:v>
                </c:pt>
                <c:pt idx="125">
                  <c:v>1.5</c:v>
                </c:pt>
                <c:pt idx="126">
                  <c:v>1.7</c:v>
                </c:pt>
                <c:pt idx="127">
                  <c:v>1.6</c:v>
                </c:pt>
                <c:pt idx="128">
                  <c:v>1.9</c:v>
                </c:pt>
                <c:pt idx="129">
                  <c:v>1.9</c:v>
                </c:pt>
                <c:pt idx="130">
                  <c:v>1.9</c:v>
                </c:pt>
                <c:pt idx="131">
                  <c:v>2.2000000000000002</c:v>
                </c:pt>
                <c:pt idx="132">
                  <c:v>2.2999999999999998</c:v>
                </c:pt>
                <c:pt idx="133">
                  <c:v>2.4</c:v>
                </c:pt>
                <c:pt idx="134">
                  <c:v>2.7</c:v>
                </c:pt>
                <c:pt idx="135">
                  <c:v>2.8</c:v>
                </c:pt>
                <c:pt idx="136">
                  <c:v>2.7</c:v>
                </c:pt>
                <c:pt idx="137">
                  <c:v>2.7</c:v>
                </c:pt>
                <c:pt idx="138">
                  <c:v>2.6</c:v>
                </c:pt>
                <c:pt idx="139">
                  <c:v>2.5</c:v>
                </c:pt>
                <c:pt idx="140">
                  <c:v>3</c:v>
                </c:pt>
                <c:pt idx="141">
                  <c:v>3</c:v>
                </c:pt>
                <c:pt idx="142">
                  <c:v>3</c:v>
                </c:pt>
                <c:pt idx="143">
                  <c:v>2.7</c:v>
                </c:pt>
                <c:pt idx="144">
                  <c:v>2.7</c:v>
                </c:pt>
                <c:pt idx="145">
                  <c:v>2.7</c:v>
                </c:pt>
                <c:pt idx="146">
                  <c:v>2.7</c:v>
                </c:pt>
                <c:pt idx="147">
                  <c:v>2.6</c:v>
                </c:pt>
                <c:pt idx="148">
                  <c:v>2.4</c:v>
                </c:pt>
                <c:pt idx="149">
                  <c:v>2.4</c:v>
                </c:pt>
                <c:pt idx="150">
                  <c:v>2.4</c:v>
                </c:pt>
                <c:pt idx="151">
                  <c:v>2.6</c:v>
                </c:pt>
                <c:pt idx="152">
                  <c:v>2.6</c:v>
                </c:pt>
                <c:pt idx="153">
                  <c:v>2.5</c:v>
                </c:pt>
                <c:pt idx="154">
                  <c:v>2.2000000000000002</c:v>
                </c:pt>
                <c:pt idx="155">
                  <c:v>2.2000000000000002</c:v>
                </c:pt>
                <c:pt idx="156">
                  <c:v>2</c:v>
                </c:pt>
                <c:pt idx="157">
                  <c:v>1.8</c:v>
                </c:pt>
                <c:pt idx="158">
                  <c:v>1.7</c:v>
                </c:pt>
                <c:pt idx="159">
                  <c:v>1.2</c:v>
                </c:pt>
                <c:pt idx="160">
                  <c:v>1.4</c:v>
                </c:pt>
                <c:pt idx="161">
                  <c:v>1.6</c:v>
                </c:pt>
                <c:pt idx="162">
                  <c:v>1.6</c:v>
                </c:pt>
                <c:pt idx="163">
                  <c:v>1.3</c:v>
                </c:pt>
                <c:pt idx="164">
                  <c:v>1.1000000000000001</c:v>
                </c:pt>
                <c:pt idx="165">
                  <c:v>0.7</c:v>
                </c:pt>
                <c:pt idx="166">
                  <c:v>0.9</c:v>
                </c:pt>
                <c:pt idx="167">
                  <c:v>0.8</c:v>
                </c:pt>
                <c:pt idx="168">
                  <c:v>0.8</c:v>
                </c:pt>
                <c:pt idx="169">
                  <c:v>0.7</c:v>
                </c:pt>
                <c:pt idx="170">
                  <c:v>0.5</c:v>
                </c:pt>
                <c:pt idx="171">
                  <c:v>0.7</c:v>
                </c:pt>
                <c:pt idx="172">
                  <c:v>0.5</c:v>
                </c:pt>
                <c:pt idx="173">
                  <c:v>0.5</c:v>
                </c:pt>
                <c:pt idx="174">
                  <c:v>0.4</c:v>
                </c:pt>
                <c:pt idx="175">
                  <c:v>0.4</c:v>
                </c:pt>
                <c:pt idx="176">
                  <c:v>0.3</c:v>
                </c:pt>
                <c:pt idx="177">
                  <c:v>0.4</c:v>
                </c:pt>
                <c:pt idx="178">
                  <c:v>0.3</c:v>
                </c:pt>
                <c:pt idx="179">
                  <c:v>-0.2</c:v>
                </c:pt>
              </c:numCache>
            </c:numRef>
          </c:val>
          <c:smooth val="0"/>
        </c:ser>
        <c:ser>
          <c:idx val="1"/>
          <c:order val="1"/>
          <c:tx>
            <c:v>Njemačka</c:v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Data!$B$25:$B$204</c:f>
              <c:strCache>
                <c:ptCount val="180"/>
                <c:pt idx="0">
                  <c:v>2000M01</c:v>
                </c:pt>
                <c:pt idx="1">
                  <c:v>2000M02</c:v>
                </c:pt>
                <c:pt idx="2">
                  <c:v>2000M03</c:v>
                </c:pt>
                <c:pt idx="3">
                  <c:v>2000M04</c:v>
                </c:pt>
                <c:pt idx="4">
                  <c:v>2000M05</c:v>
                </c:pt>
                <c:pt idx="5">
                  <c:v>2000M06</c:v>
                </c:pt>
                <c:pt idx="6">
                  <c:v>2000M07</c:v>
                </c:pt>
                <c:pt idx="7">
                  <c:v>2000M08</c:v>
                </c:pt>
                <c:pt idx="8">
                  <c:v>2000M09</c:v>
                </c:pt>
                <c:pt idx="9">
                  <c:v>2000M10</c:v>
                </c:pt>
                <c:pt idx="10">
                  <c:v>2000M11</c:v>
                </c:pt>
                <c:pt idx="11">
                  <c:v>2000M12</c:v>
                </c:pt>
                <c:pt idx="12">
                  <c:v>2001M01</c:v>
                </c:pt>
                <c:pt idx="13">
                  <c:v>2001M02</c:v>
                </c:pt>
                <c:pt idx="14">
                  <c:v>2001M03</c:v>
                </c:pt>
                <c:pt idx="15">
                  <c:v>2001M04</c:v>
                </c:pt>
                <c:pt idx="16">
                  <c:v>2001M05</c:v>
                </c:pt>
                <c:pt idx="17">
                  <c:v>2001M06</c:v>
                </c:pt>
                <c:pt idx="18">
                  <c:v>2001M07</c:v>
                </c:pt>
                <c:pt idx="19">
                  <c:v>2001M08</c:v>
                </c:pt>
                <c:pt idx="20">
                  <c:v>2001M09</c:v>
                </c:pt>
                <c:pt idx="21">
                  <c:v>2001M10</c:v>
                </c:pt>
                <c:pt idx="22">
                  <c:v>2001M11</c:v>
                </c:pt>
                <c:pt idx="23">
                  <c:v>2001M12</c:v>
                </c:pt>
                <c:pt idx="24">
                  <c:v>2002M01</c:v>
                </c:pt>
                <c:pt idx="25">
                  <c:v>2002M02</c:v>
                </c:pt>
                <c:pt idx="26">
                  <c:v>2002M03</c:v>
                </c:pt>
                <c:pt idx="27">
                  <c:v>2002M04</c:v>
                </c:pt>
                <c:pt idx="28">
                  <c:v>2002M05</c:v>
                </c:pt>
                <c:pt idx="29">
                  <c:v>2002M06</c:v>
                </c:pt>
                <c:pt idx="30">
                  <c:v>2002M07</c:v>
                </c:pt>
                <c:pt idx="31">
                  <c:v>2002M08</c:v>
                </c:pt>
                <c:pt idx="32">
                  <c:v>2002M09</c:v>
                </c:pt>
                <c:pt idx="33">
                  <c:v>2002M10</c:v>
                </c:pt>
                <c:pt idx="34">
                  <c:v>2002M11</c:v>
                </c:pt>
                <c:pt idx="35">
                  <c:v>2002M12</c:v>
                </c:pt>
                <c:pt idx="36">
                  <c:v>2003M01</c:v>
                </c:pt>
                <c:pt idx="37">
                  <c:v>2003M02</c:v>
                </c:pt>
                <c:pt idx="38">
                  <c:v>2003M03</c:v>
                </c:pt>
                <c:pt idx="39">
                  <c:v>2003M04</c:v>
                </c:pt>
                <c:pt idx="40">
                  <c:v>2003M05</c:v>
                </c:pt>
                <c:pt idx="41">
                  <c:v>2003M06</c:v>
                </c:pt>
                <c:pt idx="42">
                  <c:v>2003M07</c:v>
                </c:pt>
                <c:pt idx="43">
                  <c:v>2003M08</c:v>
                </c:pt>
                <c:pt idx="44">
                  <c:v>2003M09</c:v>
                </c:pt>
                <c:pt idx="45">
                  <c:v>2003M10</c:v>
                </c:pt>
                <c:pt idx="46">
                  <c:v>2003M11</c:v>
                </c:pt>
                <c:pt idx="47">
                  <c:v>2003M12</c:v>
                </c:pt>
                <c:pt idx="48">
                  <c:v>2004M01</c:v>
                </c:pt>
                <c:pt idx="49">
                  <c:v>2004M02</c:v>
                </c:pt>
                <c:pt idx="50">
                  <c:v>2004M03</c:v>
                </c:pt>
                <c:pt idx="51">
                  <c:v>2004M04</c:v>
                </c:pt>
                <c:pt idx="52">
                  <c:v>2004M05</c:v>
                </c:pt>
                <c:pt idx="53">
                  <c:v>2004M06</c:v>
                </c:pt>
                <c:pt idx="54">
                  <c:v>2004M07</c:v>
                </c:pt>
                <c:pt idx="55">
                  <c:v>2004M08</c:v>
                </c:pt>
                <c:pt idx="56">
                  <c:v>2004M09</c:v>
                </c:pt>
                <c:pt idx="57">
                  <c:v>2004M10</c:v>
                </c:pt>
                <c:pt idx="58">
                  <c:v>2004M11</c:v>
                </c:pt>
                <c:pt idx="59">
                  <c:v>2004M12</c:v>
                </c:pt>
                <c:pt idx="60">
                  <c:v>2005M01</c:v>
                </c:pt>
                <c:pt idx="61">
                  <c:v>2005M02</c:v>
                </c:pt>
                <c:pt idx="62">
                  <c:v>2005M03</c:v>
                </c:pt>
                <c:pt idx="63">
                  <c:v>2005M04</c:v>
                </c:pt>
                <c:pt idx="64">
                  <c:v>2005M05</c:v>
                </c:pt>
                <c:pt idx="65">
                  <c:v>2005M06</c:v>
                </c:pt>
                <c:pt idx="66">
                  <c:v>2005M07</c:v>
                </c:pt>
                <c:pt idx="67">
                  <c:v>2005M08</c:v>
                </c:pt>
                <c:pt idx="68">
                  <c:v>2005M09</c:v>
                </c:pt>
                <c:pt idx="69">
                  <c:v>2005M10</c:v>
                </c:pt>
                <c:pt idx="70">
                  <c:v>2005M11</c:v>
                </c:pt>
                <c:pt idx="71">
                  <c:v>2005M12</c:v>
                </c:pt>
                <c:pt idx="72">
                  <c:v>2006M01</c:v>
                </c:pt>
                <c:pt idx="73">
                  <c:v>2006M02</c:v>
                </c:pt>
                <c:pt idx="74">
                  <c:v>2006M03</c:v>
                </c:pt>
                <c:pt idx="75">
                  <c:v>2006M04</c:v>
                </c:pt>
                <c:pt idx="76">
                  <c:v>2006M05</c:v>
                </c:pt>
                <c:pt idx="77">
                  <c:v>2006M06</c:v>
                </c:pt>
                <c:pt idx="78">
                  <c:v>2006M07</c:v>
                </c:pt>
                <c:pt idx="79">
                  <c:v>2006M08</c:v>
                </c:pt>
                <c:pt idx="80">
                  <c:v>2006M09</c:v>
                </c:pt>
                <c:pt idx="81">
                  <c:v>2006M10</c:v>
                </c:pt>
                <c:pt idx="82">
                  <c:v>2006M11</c:v>
                </c:pt>
                <c:pt idx="83">
                  <c:v>2006M12</c:v>
                </c:pt>
                <c:pt idx="84">
                  <c:v>2007M01</c:v>
                </c:pt>
                <c:pt idx="85">
                  <c:v>2007M02</c:v>
                </c:pt>
                <c:pt idx="86">
                  <c:v>2007M03</c:v>
                </c:pt>
                <c:pt idx="87">
                  <c:v>2007M04</c:v>
                </c:pt>
                <c:pt idx="88">
                  <c:v>2007M05</c:v>
                </c:pt>
                <c:pt idx="89">
                  <c:v>2007M06</c:v>
                </c:pt>
                <c:pt idx="90">
                  <c:v>2007M07</c:v>
                </c:pt>
                <c:pt idx="91">
                  <c:v>2007M08</c:v>
                </c:pt>
                <c:pt idx="92">
                  <c:v>2007M09</c:v>
                </c:pt>
                <c:pt idx="93">
                  <c:v>2007M10</c:v>
                </c:pt>
                <c:pt idx="94">
                  <c:v>2007M11</c:v>
                </c:pt>
                <c:pt idx="95">
                  <c:v>2007M12</c:v>
                </c:pt>
                <c:pt idx="96">
                  <c:v>2008M01</c:v>
                </c:pt>
                <c:pt idx="97">
                  <c:v>2008M02</c:v>
                </c:pt>
                <c:pt idx="98">
                  <c:v>2008M03</c:v>
                </c:pt>
                <c:pt idx="99">
                  <c:v>2008M04</c:v>
                </c:pt>
                <c:pt idx="100">
                  <c:v>2008M05</c:v>
                </c:pt>
                <c:pt idx="101">
                  <c:v>2008M06</c:v>
                </c:pt>
                <c:pt idx="102">
                  <c:v>2008M07</c:v>
                </c:pt>
                <c:pt idx="103">
                  <c:v>2008M08</c:v>
                </c:pt>
                <c:pt idx="104">
                  <c:v>2008M09</c:v>
                </c:pt>
                <c:pt idx="105">
                  <c:v>2008M10</c:v>
                </c:pt>
                <c:pt idx="106">
                  <c:v>2008M11</c:v>
                </c:pt>
                <c:pt idx="107">
                  <c:v>2008M12</c:v>
                </c:pt>
                <c:pt idx="108">
                  <c:v>2009M01</c:v>
                </c:pt>
                <c:pt idx="109">
                  <c:v>2009M02</c:v>
                </c:pt>
                <c:pt idx="110">
                  <c:v>2009M03</c:v>
                </c:pt>
                <c:pt idx="111">
                  <c:v>2009M04</c:v>
                </c:pt>
                <c:pt idx="112">
                  <c:v>2009M05</c:v>
                </c:pt>
                <c:pt idx="113">
                  <c:v>2009M06</c:v>
                </c:pt>
                <c:pt idx="114">
                  <c:v>2009M07</c:v>
                </c:pt>
                <c:pt idx="115">
                  <c:v>2009M08</c:v>
                </c:pt>
                <c:pt idx="116">
                  <c:v>2009M09</c:v>
                </c:pt>
                <c:pt idx="117">
                  <c:v>2009M10</c:v>
                </c:pt>
                <c:pt idx="118">
                  <c:v>2009M11</c:v>
                </c:pt>
                <c:pt idx="119">
                  <c:v>2009M12</c:v>
                </c:pt>
                <c:pt idx="120">
                  <c:v>2010M01</c:v>
                </c:pt>
                <c:pt idx="121">
                  <c:v>2010M02</c:v>
                </c:pt>
                <c:pt idx="122">
                  <c:v>2010M03</c:v>
                </c:pt>
                <c:pt idx="123">
                  <c:v>2010M04</c:v>
                </c:pt>
                <c:pt idx="124">
                  <c:v>2010M05</c:v>
                </c:pt>
                <c:pt idx="125">
                  <c:v>2010M06</c:v>
                </c:pt>
                <c:pt idx="126">
                  <c:v>2010M07</c:v>
                </c:pt>
                <c:pt idx="127">
                  <c:v>2010M08</c:v>
                </c:pt>
                <c:pt idx="128">
                  <c:v>2010M09</c:v>
                </c:pt>
                <c:pt idx="129">
                  <c:v>2010M10</c:v>
                </c:pt>
                <c:pt idx="130">
                  <c:v>2010M11</c:v>
                </c:pt>
                <c:pt idx="131">
                  <c:v>2010M12</c:v>
                </c:pt>
                <c:pt idx="132">
                  <c:v>2011M01</c:v>
                </c:pt>
                <c:pt idx="133">
                  <c:v>2011M02</c:v>
                </c:pt>
                <c:pt idx="134">
                  <c:v>2011M03</c:v>
                </c:pt>
                <c:pt idx="135">
                  <c:v>2011M04</c:v>
                </c:pt>
                <c:pt idx="136">
                  <c:v>2011M05</c:v>
                </c:pt>
                <c:pt idx="137">
                  <c:v>2011M06</c:v>
                </c:pt>
                <c:pt idx="138">
                  <c:v>2011M07</c:v>
                </c:pt>
                <c:pt idx="139">
                  <c:v>2011M08</c:v>
                </c:pt>
                <c:pt idx="140">
                  <c:v>2011M09</c:v>
                </c:pt>
                <c:pt idx="141">
                  <c:v>2011M10</c:v>
                </c:pt>
                <c:pt idx="142">
                  <c:v>2011M11</c:v>
                </c:pt>
                <c:pt idx="143">
                  <c:v>2011M12</c:v>
                </c:pt>
                <c:pt idx="144">
                  <c:v>2012M01</c:v>
                </c:pt>
                <c:pt idx="145">
                  <c:v>2012M02</c:v>
                </c:pt>
                <c:pt idx="146">
                  <c:v>2012M03</c:v>
                </c:pt>
                <c:pt idx="147">
                  <c:v>2012M04</c:v>
                </c:pt>
                <c:pt idx="148">
                  <c:v>2012M05</c:v>
                </c:pt>
                <c:pt idx="149">
                  <c:v>2012M06</c:v>
                </c:pt>
                <c:pt idx="150">
                  <c:v>2012M07</c:v>
                </c:pt>
                <c:pt idx="151">
                  <c:v>2012M08</c:v>
                </c:pt>
                <c:pt idx="152">
                  <c:v>2012M09</c:v>
                </c:pt>
                <c:pt idx="153">
                  <c:v>2012M10</c:v>
                </c:pt>
                <c:pt idx="154">
                  <c:v>2012M11</c:v>
                </c:pt>
                <c:pt idx="155">
                  <c:v>2012M12</c:v>
                </c:pt>
                <c:pt idx="156">
                  <c:v>2013M01</c:v>
                </c:pt>
                <c:pt idx="157">
                  <c:v>2013M02</c:v>
                </c:pt>
                <c:pt idx="158">
                  <c:v>2013M03</c:v>
                </c:pt>
                <c:pt idx="159">
                  <c:v>2013M04</c:v>
                </c:pt>
                <c:pt idx="160">
                  <c:v>2013M05</c:v>
                </c:pt>
                <c:pt idx="161">
                  <c:v>2013M06</c:v>
                </c:pt>
                <c:pt idx="162">
                  <c:v>2013M07</c:v>
                </c:pt>
                <c:pt idx="163">
                  <c:v>2013M08</c:v>
                </c:pt>
                <c:pt idx="164">
                  <c:v>2013M09</c:v>
                </c:pt>
                <c:pt idx="165">
                  <c:v>2013M10</c:v>
                </c:pt>
                <c:pt idx="166">
                  <c:v>2013M11</c:v>
                </c:pt>
                <c:pt idx="167">
                  <c:v>2013M12</c:v>
                </c:pt>
                <c:pt idx="168">
                  <c:v>2014M01</c:v>
                </c:pt>
                <c:pt idx="169">
                  <c:v>2014M02</c:v>
                </c:pt>
                <c:pt idx="170">
                  <c:v>2014M03</c:v>
                </c:pt>
                <c:pt idx="171">
                  <c:v>2014M04</c:v>
                </c:pt>
                <c:pt idx="172">
                  <c:v>2014M05</c:v>
                </c:pt>
                <c:pt idx="173">
                  <c:v>2014M06</c:v>
                </c:pt>
                <c:pt idx="174">
                  <c:v>2014M07</c:v>
                </c:pt>
                <c:pt idx="175">
                  <c:v>2014M08</c:v>
                </c:pt>
                <c:pt idx="176">
                  <c:v>2014M09</c:v>
                </c:pt>
                <c:pt idx="177">
                  <c:v>2014M10</c:v>
                </c:pt>
                <c:pt idx="178">
                  <c:v>2014M11</c:v>
                </c:pt>
                <c:pt idx="179">
                  <c:v>2014M12</c:v>
                </c:pt>
              </c:strCache>
            </c:strRef>
          </c:cat>
          <c:val>
            <c:numRef>
              <c:f>Data!$D$25:$D$204</c:f>
              <c:numCache>
                <c:formatCode>#,##0.0</c:formatCode>
                <c:ptCount val="180"/>
                <c:pt idx="0">
                  <c:v>1.7</c:v>
                </c:pt>
                <c:pt idx="1">
                  <c:v>1.7</c:v>
                </c:pt>
                <c:pt idx="2">
                  <c:v>1.4</c:v>
                </c:pt>
                <c:pt idx="3">
                  <c:v>1</c:v>
                </c:pt>
                <c:pt idx="4">
                  <c:v>0.9</c:v>
                </c:pt>
                <c:pt idx="5">
                  <c:v>1.3</c:v>
                </c:pt>
                <c:pt idx="6">
                  <c:v>1.3</c:v>
                </c:pt>
                <c:pt idx="7">
                  <c:v>1</c:v>
                </c:pt>
                <c:pt idx="8">
                  <c:v>1.5</c:v>
                </c:pt>
                <c:pt idx="9">
                  <c:v>1.4</c:v>
                </c:pt>
                <c:pt idx="10">
                  <c:v>1.4</c:v>
                </c:pt>
                <c:pt idx="11">
                  <c:v>2.2000000000000002</c:v>
                </c:pt>
                <c:pt idx="12">
                  <c:v>1.3</c:v>
                </c:pt>
                <c:pt idx="13">
                  <c:v>1.7</c:v>
                </c:pt>
                <c:pt idx="14">
                  <c:v>1.7</c:v>
                </c:pt>
                <c:pt idx="15">
                  <c:v>2.2000000000000002</c:v>
                </c:pt>
                <c:pt idx="16">
                  <c:v>2.8</c:v>
                </c:pt>
                <c:pt idx="17">
                  <c:v>2.5</c:v>
                </c:pt>
                <c:pt idx="18">
                  <c:v>2.2000000000000002</c:v>
                </c:pt>
                <c:pt idx="19">
                  <c:v>2.2999999999999998</c:v>
                </c:pt>
                <c:pt idx="20">
                  <c:v>1.8</c:v>
                </c:pt>
                <c:pt idx="21">
                  <c:v>1.6</c:v>
                </c:pt>
                <c:pt idx="22">
                  <c:v>1.3</c:v>
                </c:pt>
                <c:pt idx="23">
                  <c:v>1.4</c:v>
                </c:pt>
                <c:pt idx="24">
                  <c:v>2.2000000000000002</c:v>
                </c:pt>
                <c:pt idx="25">
                  <c:v>1.8</c:v>
                </c:pt>
                <c:pt idx="26">
                  <c:v>1.9</c:v>
                </c:pt>
                <c:pt idx="27">
                  <c:v>1.6</c:v>
                </c:pt>
                <c:pt idx="28">
                  <c:v>1.1000000000000001</c:v>
                </c:pt>
                <c:pt idx="29">
                  <c:v>0.8</c:v>
                </c:pt>
                <c:pt idx="30">
                  <c:v>1.1000000000000001</c:v>
                </c:pt>
                <c:pt idx="31">
                  <c:v>1.1000000000000001</c:v>
                </c:pt>
                <c:pt idx="32">
                  <c:v>1.1000000000000001</c:v>
                </c:pt>
                <c:pt idx="33">
                  <c:v>1.4</c:v>
                </c:pt>
                <c:pt idx="34">
                  <c:v>1.2</c:v>
                </c:pt>
                <c:pt idx="35">
                  <c:v>1.2</c:v>
                </c:pt>
                <c:pt idx="36">
                  <c:v>0.9</c:v>
                </c:pt>
                <c:pt idx="37">
                  <c:v>1.2</c:v>
                </c:pt>
                <c:pt idx="38">
                  <c:v>1.3</c:v>
                </c:pt>
                <c:pt idx="39">
                  <c:v>0.9</c:v>
                </c:pt>
                <c:pt idx="40">
                  <c:v>0.7</c:v>
                </c:pt>
                <c:pt idx="41">
                  <c:v>0.8</c:v>
                </c:pt>
                <c:pt idx="42">
                  <c:v>0.8</c:v>
                </c:pt>
                <c:pt idx="43">
                  <c:v>1.2</c:v>
                </c:pt>
                <c:pt idx="44">
                  <c:v>1</c:v>
                </c:pt>
                <c:pt idx="45">
                  <c:v>1</c:v>
                </c:pt>
                <c:pt idx="46">
                  <c:v>1.4</c:v>
                </c:pt>
                <c:pt idx="47">
                  <c:v>1</c:v>
                </c:pt>
                <c:pt idx="48">
                  <c:v>1.1000000000000001</c:v>
                </c:pt>
                <c:pt idx="49">
                  <c:v>0.8</c:v>
                </c:pt>
                <c:pt idx="50">
                  <c:v>1.1000000000000001</c:v>
                </c:pt>
                <c:pt idx="51">
                  <c:v>1.7</c:v>
                </c:pt>
                <c:pt idx="52">
                  <c:v>2.1</c:v>
                </c:pt>
                <c:pt idx="53">
                  <c:v>2</c:v>
                </c:pt>
                <c:pt idx="54">
                  <c:v>2.1</c:v>
                </c:pt>
                <c:pt idx="55">
                  <c:v>2.1</c:v>
                </c:pt>
                <c:pt idx="56">
                  <c:v>2</c:v>
                </c:pt>
                <c:pt idx="57">
                  <c:v>2.2999999999999998</c:v>
                </c:pt>
                <c:pt idx="58">
                  <c:v>2</c:v>
                </c:pt>
                <c:pt idx="59">
                  <c:v>2.2999999999999998</c:v>
                </c:pt>
                <c:pt idx="60">
                  <c:v>1.6</c:v>
                </c:pt>
                <c:pt idx="61">
                  <c:v>1.9</c:v>
                </c:pt>
                <c:pt idx="62">
                  <c:v>1.6</c:v>
                </c:pt>
                <c:pt idx="63">
                  <c:v>1.4</c:v>
                </c:pt>
                <c:pt idx="64">
                  <c:v>1.6</c:v>
                </c:pt>
                <c:pt idx="65">
                  <c:v>1.8</c:v>
                </c:pt>
                <c:pt idx="66">
                  <c:v>1.8</c:v>
                </c:pt>
                <c:pt idx="67">
                  <c:v>1.9</c:v>
                </c:pt>
                <c:pt idx="68">
                  <c:v>2.5</c:v>
                </c:pt>
                <c:pt idx="69">
                  <c:v>2.2999999999999998</c:v>
                </c:pt>
                <c:pt idx="70">
                  <c:v>2.2000000000000002</c:v>
                </c:pt>
                <c:pt idx="71">
                  <c:v>2.1</c:v>
                </c:pt>
                <c:pt idx="72">
                  <c:v>2.1</c:v>
                </c:pt>
                <c:pt idx="73">
                  <c:v>2.1</c:v>
                </c:pt>
                <c:pt idx="74">
                  <c:v>1.9</c:v>
                </c:pt>
                <c:pt idx="75">
                  <c:v>2.2999999999999998</c:v>
                </c:pt>
                <c:pt idx="76">
                  <c:v>2.1</c:v>
                </c:pt>
                <c:pt idx="77">
                  <c:v>2</c:v>
                </c:pt>
                <c:pt idx="78">
                  <c:v>2.1</c:v>
                </c:pt>
                <c:pt idx="79">
                  <c:v>1.8</c:v>
                </c:pt>
                <c:pt idx="80">
                  <c:v>1</c:v>
                </c:pt>
                <c:pt idx="81">
                  <c:v>1.1000000000000001</c:v>
                </c:pt>
                <c:pt idx="82">
                  <c:v>1.5</c:v>
                </c:pt>
                <c:pt idx="83">
                  <c:v>1.4</c:v>
                </c:pt>
                <c:pt idx="84">
                  <c:v>1.8</c:v>
                </c:pt>
                <c:pt idx="85">
                  <c:v>1.9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2.7</c:v>
                </c:pt>
                <c:pt idx="93">
                  <c:v>2.7</c:v>
                </c:pt>
                <c:pt idx="94">
                  <c:v>3.3</c:v>
                </c:pt>
                <c:pt idx="95">
                  <c:v>3.1</c:v>
                </c:pt>
                <c:pt idx="96">
                  <c:v>2.9</c:v>
                </c:pt>
                <c:pt idx="97">
                  <c:v>3</c:v>
                </c:pt>
                <c:pt idx="98">
                  <c:v>3.3</c:v>
                </c:pt>
                <c:pt idx="99">
                  <c:v>2.6</c:v>
                </c:pt>
                <c:pt idx="100">
                  <c:v>3.1</c:v>
                </c:pt>
                <c:pt idx="101">
                  <c:v>3.4</c:v>
                </c:pt>
                <c:pt idx="102">
                  <c:v>3.5</c:v>
                </c:pt>
                <c:pt idx="103">
                  <c:v>3.3</c:v>
                </c:pt>
                <c:pt idx="104">
                  <c:v>3</c:v>
                </c:pt>
                <c:pt idx="105">
                  <c:v>2.5</c:v>
                </c:pt>
                <c:pt idx="106">
                  <c:v>1.4</c:v>
                </c:pt>
                <c:pt idx="107">
                  <c:v>1.1000000000000001</c:v>
                </c:pt>
                <c:pt idx="108">
                  <c:v>0.9</c:v>
                </c:pt>
                <c:pt idx="109">
                  <c:v>1</c:v>
                </c:pt>
                <c:pt idx="110">
                  <c:v>0.4</c:v>
                </c:pt>
                <c:pt idx="111">
                  <c:v>0.8</c:v>
                </c:pt>
                <c:pt idx="112">
                  <c:v>0</c:v>
                </c:pt>
                <c:pt idx="113">
                  <c:v>0</c:v>
                </c:pt>
                <c:pt idx="114">
                  <c:v>-0.7</c:v>
                </c:pt>
                <c:pt idx="115">
                  <c:v>-0.1</c:v>
                </c:pt>
                <c:pt idx="116">
                  <c:v>-0.5</c:v>
                </c:pt>
                <c:pt idx="117">
                  <c:v>-0.1</c:v>
                </c:pt>
                <c:pt idx="118">
                  <c:v>0.3</c:v>
                </c:pt>
                <c:pt idx="119">
                  <c:v>0.8</c:v>
                </c:pt>
                <c:pt idx="120">
                  <c:v>0.8</c:v>
                </c:pt>
                <c:pt idx="121">
                  <c:v>0.5</c:v>
                </c:pt>
                <c:pt idx="122">
                  <c:v>1.2</c:v>
                </c:pt>
                <c:pt idx="123">
                  <c:v>1</c:v>
                </c:pt>
                <c:pt idx="124">
                  <c:v>1.2</c:v>
                </c:pt>
                <c:pt idx="125">
                  <c:v>0.8</c:v>
                </c:pt>
                <c:pt idx="126">
                  <c:v>1.2</c:v>
                </c:pt>
                <c:pt idx="127">
                  <c:v>1</c:v>
                </c:pt>
                <c:pt idx="128">
                  <c:v>1.3</c:v>
                </c:pt>
                <c:pt idx="129">
                  <c:v>1.3</c:v>
                </c:pt>
                <c:pt idx="130">
                  <c:v>1.6</c:v>
                </c:pt>
                <c:pt idx="131">
                  <c:v>1.9</c:v>
                </c:pt>
                <c:pt idx="132">
                  <c:v>2</c:v>
                </c:pt>
                <c:pt idx="133">
                  <c:v>2.2000000000000002</c:v>
                </c:pt>
                <c:pt idx="134">
                  <c:v>2.2999999999999998</c:v>
                </c:pt>
                <c:pt idx="135">
                  <c:v>2.7</c:v>
                </c:pt>
                <c:pt idx="136">
                  <c:v>2.4</c:v>
                </c:pt>
                <c:pt idx="137">
                  <c:v>2.4</c:v>
                </c:pt>
                <c:pt idx="138">
                  <c:v>2.6</c:v>
                </c:pt>
                <c:pt idx="139">
                  <c:v>2.5</c:v>
                </c:pt>
                <c:pt idx="140">
                  <c:v>2.9</c:v>
                </c:pt>
                <c:pt idx="141">
                  <c:v>2.9</c:v>
                </c:pt>
                <c:pt idx="142">
                  <c:v>2.8</c:v>
                </c:pt>
                <c:pt idx="143">
                  <c:v>2.2999999999999998</c:v>
                </c:pt>
                <c:pt idx="144">
                  <c:v>2.2999999999999998</c:v>
                </c:pt>
                <c:pt idx="145">
                  <c:v>2.5</c:v>
                </c:pt>
                <c:pt idx="146">
                  <c:v>2.2999999999999998</c:v>
                </c:pt>
                <c:pt idx="147">
                  <c:v>2.2000000000000002</c:v>
                </c:pt>
                <c:pt idx="148">
                  <c:v>2.2000000000000002</c:v>
                </c:pt>
                <c:pt idx="149">
                  <c:v>2</c:v>
                </c:pt>
                <c:pt idx="150">
                  <c:v>1.9</c:v>
                </c:pt>
                <c:pt idx="151">
                  <c:v>2.2000000000000002</c:v>
                </c:pt>
                <c:pt idx="152">
                  <c:v>2.1</c:v>
                </c:pt>
                <c:pt idx="153">
                  <c:v>2.1</c:v>
                </c:pt>
                <c:pt idx="154">
                  <c:v>1.9</c:v>
                </c:pt>
                <c:pt idx="155">
                  <c:v>2</c:v>
                </c:pt>
                <c:pt idx="156">
                  <c:v>1.9</c:v>
                </c:pt>
                <c:pt idx="157">
                  <c:v>1.8</c:v>
                </c:pt>
                <c:pt idx="158">
                  <c:v>1.8</c:v>
                </c:pt>
                <c:pt idx="159">
                  <c:v>1.1000000000000001</c:v>
                </c:pt>
                <c:pt idx="160">
                  <c:v>1.6</c:v>
                </c:pt>
                <c:pt idx="161">
                  <c:v>1.9</c:v>
                </c:pt>
                <c:pt idx="162">
                  <c:v>1.9</c:v>
                </c:pt>
                <c:pt idx="163">
                  <c:v>1.6</c:v>
                </c:pt>
                <c:pt idx="164">
                  <c:v>1.6</c:v>
                </c:pt>
                <c:pt idx="165">
                  <c:v>1.2</c:v>
                </c:pt>
                <c:pt idx="166">
                  <c:v>1.6</c:v>
                </c:pt>
                <c:pt idx="167">
                  <c:v>1.2</c:v>
                </c:pt>
                <c:pt idx="168">
                  <c:v>1.2</c:v>
                </c:pt>
                <c:pt idx="169">
                  <c:v>1</c:v>
                </c:pt>
                <c:pt idx="170">
                  <c:v>0.9</c:v>
                </c:pt>
                <c:pt idx="171">
                  <c:v>1.1000000000000001</c:v>
                </c:pt>
                <c:pt idx="172">
                  <c:v>0.6</c:v>
                </c:pt>
                <c:pt idx="173">
                  <c:v>1</c:v>
                </c:pt>
                <c:pt idx="174">
                  <c:v>0.8</c:v>
                </c:pt>
                <c:pt idx="175">
                  <c:v>0.8</c:v>
                </c:pt>
                <c:pt idx="176">
                  <c:v>0.8</c:v>
                </c:pt>
                <c:pt idx="177">
                  <c:v>0.7</c:v>
                </c:pt>
                <c:pt idx="178">
                  <c:v>0.5</c:v>
                </c:pt>
              </c:numCache>
            </c:numRef>
          </c:val>
          <c:smooth val="0"/>
        </c:ser>
        <c:ser>
          <c:idx val="2"/>
          <c:order val="2"/>
          <c:tx>
            <c:v>Španjolska</c:v>
          </c:tx>
          <c:spPr>
            <a:ln w="50800"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Data!$B$25:$B$204</c:f>
              <c:strCache>
                <c:ptCount val="180"/>
                <c:pt idx="0">
                  <c:v>2000M01</c:v>
                </c:pt>
                <c:pt idx="1">
                  <c:v>2000M02</c:v>
                </c:pt>
                <c:pt idx="2">
                  <c:v>2000M03</c:v>
                </c:pt>
                <c:pt idx="3">
                  <c:v>2000M04</c:v>
                </c:pt>
                <c:pt idx="4">
                  <c:v>2000M05</c:v>
                </c:pt>
                <c:pt idx="5">
                  <c:v>2000M06</c:v>
                </c:pt>
                <c:pt idx="6">
                  <c:v>2000M07</c:v>
                </c:pt>
                <c:pt idx="7">
                  <c:v>2000M08</c:v>
                </c:pt>
                <c:pt idx="8">
                  <c:v>2000M09</c:v>
                </c:pt>
                <c:pt idx="9">
                  <c:v>2000M10</c:v>
                </c:pt>
                <c:pt idx="10">
                  <c:v>2000M11</c:v>
                </c:pt>
                <c:pt idx="11">
                  <c:v>2000M12</c:v>
                </c:pt>
                <c:pt idx="12">
                  <c:v>2001M01</c:v>
                </c:pt>
                <c:pt idx="13">
                  <c:v>2001M02</c:v>
                </c:pt>
                <c:pt idx="14">
                  <c:v>2001M03</c:v>
                </c:pt>
                <c:pt idx="15">
                  <c:v>2001M04</c:v>
                </c:pt>
                <c:pt idx="16">
                  <c:v>2001M05</c:v>
                </c:pt>
                <c:pt idx="17">
                  <c:v>2001M06</c:v>
                </c:pt>
                <c:pt idx="18">
                  <c:v>2001M07</c:v>
                </c:pt>
                <c:pt idx="19">
                  <c:v>2001M08</c:v>
                </c:pt>
                <c:pt idx="20">
                  <c:v>2001M09</c:v>
                </c:pt>
                <c:pt idx="21">
                  <c:v>2001M10</c:v>
                </c:pt>
                <c:pt idx="22">
                  <c:v>2001M11</c:v>
                </c:pt>
                <c:pt idx="23">
                  <c:v>2001M12</c:v>
                </c:pt>
                <c:pt idx="24">
                  <c:v>2002M01</c:v>
                </c:pt>
                <c:pt idx="25">
                  <c:v>2002M02</c:v>
                </c:pt>
                <c:pt idx="26">
                  <c:v>2002M03</c:v>
                </c:pt>
                <c:pt idx="27">
                  <c:v>2002M04</c:v>
                </c:pt>
                <c:pt idx="28">
                  <c:v>2002M05</c:v>
                </c:pt>
                <c:pt idx="29">
                  <c:v>2002M06</c:v>
                </c:pt>
                <c:pt idx="30">
                  <c:v>2002M07</c:v>
                </c:pt>
                <c:pt idx="31">
                  <c:v>2002M08</c:v>
                </c:pt>
                <c:pt idx="32">
                  <c:v>2002M09</c:v>
                </c:pt>
                <c:pt idx="33">
                  <c:v>2002M10</c:v>
                </c:pt>
                <c:pt idx="34">
                  <c:v>2002M11</c:v>
                </c:pt>
                <c:pt idx="35">
                  <c:v>2002M12</c:v>
                </c:pt>
                <c:pt idx="36">
                  <c:v>2003M01</c:v>
                </c:pt>
                <c:pt idx="37">
                  <c:v>2003M02</c:v>
                </c:pt>
                <c:pt idx="38">
                  <c:v>2003M03</c:v>
                </c:pt>
                <c:pt idx="39">
                  <c:v>2003M04</c:v>
                </c:pt>
                <c:pt idx="40">
                  <c:v>2003M05</c:v>
                </c:pt>
                <c:pt idx="41">
                  <c:v>2003M06</c:v>
                </c:pt>
                <c:pt idx="42">
                  <c:v>2003M07</c:v>
                </c:pt>
                <c:pt idx="43">
                  <c:v>2003M08</c:v>
                </c:pt>
                <c:pt idx="44">
                  <c:v>2003M09</c:v>
                </c:pt>
                <c:pt idx="45">
                  <c:v>2003M10</c:v>
                </c:pt>
                <c:pt idx="46">
                  <c:v>2003M11</c:v>
                </c:pt>
                <c:pt idx="47">
                  <c:v>2003M12</c:v>
                </c:pt>
                <c:pt idx="48">
                  <c:v>2004M01</c:v>
                </c:pt>
                <c:pt idx="49">
                  <c:v>2004M02</c:v>
                </c:pt>
                <c:pt idx="50">
                  <c:v>2004M03</c:v>
                </c:pt>
                <c:pt idx="51">
                  <c:v>2004M04</c:v>
                </c:pt>
                <c:pt idx="52">
                  <c:v>2004M05</c:v>
                </c:pt>
                <c:pt idx="53">
                  <c:v>2004M06</c:v>
                </c:pt>
                <c:pt idx="54">
                  <c:v>2004M07</c:v>
                </c:pt>
                <c:pt idx="55">
                  <c:v>2004M08</c:v>
                </c:pt>
                <c:pt idx="56">
                  <c:v>2004M09</c:v>
                </c:pt>
                <c:pt idx="57">
                  <c:v>2004M10</c:v>
                </c:pt>
                <c:pt idx="58">
                  <c:v>2004M11</c:v>
                </c:pt>
                <c:pt idx="59">
                  <c:v>2004M12</c:v>
                </c:pt>
                <c:pt idx="60">
                  <c:v>2005M01</c:v>
                </c:pt>
                <c:pt idx="61">
                  <c:v>2005M02</c:v>
                </c:pt>
                <c:pt idx="62">
                  <c:v>2005M03</c:v>
                </c:pt>
                <c:pt idx="63">
                  <c:v>2005M04</c:v>
                </c:pt>
                <c:pt idx="64">
                  <c:v>2005M05</c:v>
                </c:pt>
                <c:pt idx="65">
                  <c:v>2005M06</c:v>
                </c:pt>
                <c:pt idx="66">
                  <c:v>2005M07</c:v>
                </c:pt>
                <c:pt idx="67">
                  <c:v>2005M08</c:v>
                </c:pt>
                <c:pt idx="68">
                  <c:v>2005M09</c:v>
                </c:pt>
                <c:pt idx="69">
                  <c:v>2005M10</c:v>
                </c:pt>
                <c:pt idx="70">
                  <c:v>2005M11</c:v>
                </c:pt>
                <c:pt idx="71">
                  <c:v>2005M12</c:v>
                </c:pt>
                <c:pt idx="72">
                  <c:v>2006M01</c:v>
                </c:pt>
                <c:pt idx="73">
                  <c:v>2006M02</c:v>
                </c:pt>
                <c:pt idx="74">
                  <c:v>2006M03</c:v>
                </c:pt>
                <c:pt idx="75">
                  <c:v>2006M04</c:v>
                </c:pt>
                <c:pt idx="76">
                  <c:v>2006M05</c:v>
                </c:pt>
                <c:pt idx="77">
                  <c:v>2006M06</c:v>
                </c:pt>
                <c:pt idx="78">
                  <c:v>2006M07</c:v>
                </c:pt>
                <c:pt idx="79">
                  <c:v>2006M08</c:v>
                </c:pt>
                <c:pt idx="80">
                  <c:v>2006M09</c:v>
                </c:pt>
                <c:pt idx="81">
                  <c:v>2006M10</c:v>
                </c:pt>
                <c:pt idx="82">
                  <c:v>2006M11</c:v>
                </c:pt>
                <c:pt idx="83">
                  <c:v>2006M12</c:v>
                </c:pt>
                <c:pt idx="84">
                  <c:v>2007M01</c:v>
                </c:pt>
                <c:pt idx="85">
                  <c:v>2007M02</c:v>
                </c:pt>
                <c:pt idx="86">
                  <c:v>2007M03</c:v>
                </c:pt>
                <c:pt idx="87">
                  <c:v>2007M04</c:v>
                </c:pt>
                <c:pt idx="88">
                  <c:v>2007M05</c:v>
                </c:pt>
                <c:pt idx="89">
                  <c:v>2007M06</c:v>
                </c:pt>
                <c:pt idx="90">
                  <c:v>2007M07</c:v>
                </c:pt>
                <c:pt idx="91">
                  <c:v>2007M08</c:v>
                </c:pt>
                <c:pt idx="92">
                  <c:v>2007M09</c:v>
                </c:pt>
                <c:pt idx="93">
                  <c:v>2007M10</c:v>
                </c:pt>
                <c:pt idx="94">
                  <c:v>2007M11</c:v>
                </c:pt>
                <c:pt idx="95">
                  <c:v>2007M12</c:v>
                </c:pt>
                <c:pt idx="96">
                  <c:v>2008M01</c:v>
                </c:pt>
                <c:pt idx="97">
                  <c:v>2008M02</c:v>
                </c:pt>
                <c:pt idx="98">
                  <c:v>2008M03</c:v>
                </c:pt>
                <c:pt idx="99">
                  <c:v>2008M04</c:v>
                </c:pt>
                <c:pt idx="100">
                  <c:v>2008M05</c:v>
                </c:pt>
                <c:pt idx="101">
                  <c:v>2008M06</c:v>
                </c:pt>
                <c:pt idx="102">
                  <c:v>2008M07</c:v>
                </c:pt>
                <c:pt idx="103">
                  <c:v>2008M08</c:v>
                </c:pt>
                <c:pt idx="104">
                  <c:v>2008M09</c:v>
                </c:pt>
                <c:pt idx="105">
                  <c:v>2008M10</c:v>
                </c:pt>
                <c:pt idx="106">
                  <c:v>2008M11</c:v>
                </c:pt>
                <c:pt idx="107">
                  <c:v>2008M12</c:v>
                </c:pt>
                <c:pt idx="108">
                  <c:v>2009M01</c:v>
                </c:pt>
                <c:pt idx="109">
                  <c:v>2009M02</c:v>
                </c:pt>
                <c:pt idx="110">
                  <c:v>2009M03</c:v>
                </c:pt>
                <c:pt idx="111">
                  <c:v>2009M04</c:v>
                </c:pt>
                <c:pt idx="112">
                  <c:v>2009M05</c:v>
                </c:pt>
                <c:pt idx="113">
                  <c:v>2009M06</c:v>
                </c:pt>
                <c:pt idx="114">
                  <c:v>2009M07</c:v>
                </c:pt>
                <c:pt idx="115">
                  <c:v>2009M08</c:v>
                </c:pt>
                <c:pt idx="116">
                  <c:v>2009M09</c:v>
                </c:pt>
                <c:pt idx="117">
                  <c:v>2009M10</c:v>
                </c:pt>
                <c:pt idx="118">
                  <c:v>2009M11</c:v>
                </c:pt>
                <c:pt idx="119">
                  <c:v>2009M12</c:v>
                </c:pt>
                <c:pt idx="120">
                  <c:v>2010M01</c:v>
                </c:pt>
                <c:pt idx="121">
                  <c:v>2010M02</c:v>
                </c:pt>
                <c:pt idx="122">
                  <c:v>2010M03</c:v>
                </c:pt>
                <c:pt idx="123">
                  <c:v>2010M04</c:v>
                </c:pt>
                <c:pt idx="124">
                  <c:v>2010M05</c:v>
                </c:pt>
                <c:pt idx="125">
                  <c:v>2010M06</c:v>
                </c:pt>
                <c:pt idx="126">
                  <c:v>2010M07</c:v>
                </c:pt>
                <c:pt idx="127">
                  <c:v>2010M08</c:v>
                </c:pt>
                <c:pt idx="128">
                  <c:v>2010M09</c:v>
                </c:pt>
                <c:pt idx="129">
                  <c:v>2010M10</c:v>
                </c:pt>
                <c:pt idx="130">
                  <c:v>2010M11</c:v>
                </c:pt>
                <c:pt idx="131">
                  <c:v>2010M12</c:v>
                </c:pt>
                <c:pt idx="132">
                  <c:v>2011M01</c:v>
                </c:pt>
                <c:pt idx="133">
                  <c:v>2011M02</c:v>
                </c:pt>
                <c:pt idx="134">
                  <c:v>2011M03</c:v>
                </c:pt>
                <c:pt idx="135">
                  <c:v>2011M04</c:v>
                </c:pt>
                <c:pt idx="136">
                  <c:v>2011M05</c:v>
                </c:pt>
                <c:pt idx="137">
                  <c:v>2011M06</c:v>
                </c:pt>
                <c:pt idx="138">
                  <c:v>2011M07</c:v>
                </c:pt>
                <c:pt idx="139">
                  <c:v>2011M08</c:v>
                </c:pt>
                <c:pt idx="140">
                  <c:v>2011M09</c:v>
                </c:pt>
                <c:pt idx="141">
                  <c:v>2011M10</c:v>
                </c:pt>
                <c:pt idx="142">
                  <c:v>2011M11</c:v>
                </c:pt>
                <c:pt idx="143">
                  <c:v>2011M12</c:v>
                </c:pt>
                <c:pt idx="144">
                  <c:v>2012M01</c:v>
                </c:pt>
                <c:pt idx="145">
                  <c:v>2012M02</c:v>
                </c:pt>
                <c:pt idx="146">
                  <c:v>2012M03</c:v>
                </c:pt>
                <c:pt idx="147">
                  <c:v>2012M04</c:v>
                </c:pt>
                <c:pt idx="148">
                  <c:v>2012M05</c:v>
                </c:pt>
                <c:pt idx="149">
                  <c:v>2012M06</c:v>
                </c:pt>
                <c:pt idx="150">
                  <c:v>2012M07</c:v>
                </c:pt>
                <c:pt idx="151">
                  <c:v>2012M08</c:v>
                </c:pt>
                <c:pt idx="152">
                  <c:v>2012M09</c:v>
                </c:pt>
                <c:pt idx="153">
                  <c:v>2012M10</c:v>
                </c:pt>
                <c:pt idx="154">
                  <c:v>2012M11</c:v>
                </c:pt>
                <c:pt idx="155">
                  <c:v>2012M12</c:v>
                </c:pt>
                <c:pt idx="156">
                  <c:v>2013M01</c:v>
                </c:pt>
                <c:pt idx="157">
                  <c:v>2013M02</c:v>
                </c:pt>
                <c:pt idx="158">
                  <c:v>2013M03</c:v>
                </c:pt>
                <c:pt idx="159">
                  <c:v>2013M04</c:v>
                </c:pt>
                <c:pt idx="160">
                  <c:v>2013M05</c:v>
                </c:pt>
                <c:pt idx="161">
                  <c:v>2013M06</c:v>
                </c:pt>
                <c:pt idx="162">
                  <c:v>2013M07</c:v>
                </c:pt>
                <c:pt idx="163">
                  <c:v>2013M08</c:v>
                </c:pt>
                <c:pt idx="164">
                  <c:v>2013M09</c:v>
                </c:pt>
                <c:pt idx="165">
                  <c:v>2013M10</c:v>
                </c:pt>
                <c:pt idx="166">
                  <c:v>2013M11</c:v>
                </c:pt>
                <c:pt idx="167">
                  <c:v>2013M12</c:v>
                </c:pt>
                <c:pt idx="168">
                  <c:v>2014M01</c:v>
                </c:pt>
                <c:pt idx="169">
                  <c:v>2014M02</c:v>
                </c:pt>
                <c:pt idx="170">
                  <c:v>2014M03</c:v>
                </c:pt>
                <c:pt idx="171">
                  <c:v>2014M04</c:v>
                </c:pt>
                <c:pt idx="172">
                  <c:v>2014M05</c:v>
                </c:pt>
                <c:pt idx="173">
                  <c:v>2014M06</c:v>
                </c:pt>
                <c:pt idx="174">
                  <c:v>2014M07</c:v>
                </c:pt>
                <c:pt idx="175">
                  <c:v>2014M08</c:v>
                </c:pt>
                <c:pt idx="176">
                  <c:v>2014M09</c:v>
                </c:pt>
                <c:pt idx="177">
                  <c:v>2014M10</c:v>
                </c:pt>
                <c:pt idx="178">
                  <c:v>2014M11</c:v>
                </c:pt>
                <c:pt idx="179">
                  <c:v>2014M12</c:v>
                </c:pt>
              </c:strCache>
            </c:strRef>
          </c:cat>
          <c:val>
            <c:numRef>
              <c:f>Data!$E$25:$E$204</c:f>
              <c:numCache>
                <c:formatCode>#,##0.0</c:formatCode>
                <c:ptCount val="180"/>
                <c:pt idx="0">
                  <c:v>2.9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3.2</c:v>
                </c:pt>
                <c:pt idx="5">
                  <c:v>3.5</c:v>
                </c:pt>
                <c:pt idx="6">
                  <c:v>3.7</c:v>
                </c:pt>
                <c:pt idx="7">
                  <c:v>3.6</c:v>
                </c:pt>
                <c:pt idx="8">
                  <c:v>3.7</c:v>
                </c:pt>
                <c:pt idx="9">
                  <c:v>4</c:v>
                </c:pt>
                <c:pt idx="10">
                  <c:v>4.0999999999999996</c:v>
                </c:pt>
                <c:pt idx="11">
                  <c:v>4</c:v>
                </c:pt>
                <c:pt idx="12">
                  <c:v>2.9</c:v>
                </c:pt>
                <c:pt idx="13">
                  <c:v>2.7</c:v>
                </c:pt>
                <c:pt idx="14">
                  <c:v>3</c:v>
                </c:pt>
                <c:pt idx="15">
                  <c:v>3.6</c:v>
                </c:pt>
                <c:pt idx="16">
                  <c:v>3.8</c:v>
                </c:pt>
                <c:pt idx="17">
                  <c:v>3.7</c:v>
                </c:pt>
                <c:pt idx="18">
                  <c:v>2.4</c:v>
                </c:pt>
                <c:pt idx="19">
                  <c:v>2.1</c:v>
                </c:pt>
                <c:pt idx="20">
                  <c:v>2.2999999999999998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3.1</c:v>
                </c:pt>
                <c:pt idx="25">
                  <c:v>3.2</c:v>
                </c:pt>
                <c:pt idx="26">
                  <c:v>3.2</c:v>
                </c:pt>
                <c:pt idx="27">
                  <c:v>3.7</c:v>
                </c:pt>
                <c:pt idx="28">
                  <c:v>3.7</c:v>
                </c:pt>
                <c:pt idx="29">
                  <c:v>3.4</c:v>
                </c:pt>
                <c:pt idx="30">
                  <c:v>3.5</c:v>
                </c:pt>
                <c:pt idx="31">
                  <c:v>3.7</c:v>
                </c:pt>
                <c:pt idx="32">
                  <c:v>3.5</c:v>
                </c:pt>
                <c:pt idx="33">
                  <c:v>4</c:v>
                </c:pt>
                <c:pt idx="34">
                  <c:v>3.9</c:v>
                </c:pt>
                <c:pt idx="35">
                  <c:v>4</c:v>
                </c:pt>
                <c:pt idx="36">
                  <c:v>3.8</c:v>
                </c:pt>
                <c:pt idx="37">
                  <c:v>3.9</c:v>
                </c:pt>
                <c:pt idx="38">
                  <c:v>3.7</c:v>
                </c:pt>
                <c:pt idx="39">
                  <c:v>3.2</c:v>
                </c:pt>
                <c:pt idx="40">
                  <c:v>2.7</c:v>
                </c:pt>
                <c:pt idx="41">
                  <c:v>2.8</c:v>
                </c:pt>
                <c:pt idx="42">
                  <c:v>2.9</c:v>
                </c:pt>
                <c:pt idx="43">
                  <c:v>3.1</c:v>
                </c:pt>
                <c:pt idx="44">
                  <c:v>3</c:v>
                </c:pt>
                <c:pt idx="45">
                  <c:v>2.7</c:v>
                </c:pt>
                <c:pt idx="46">
                  <c:v>2.9</c:v>
                </c:pt>
                <c:pt idx="47">
                  <c:v>2.7</c:v>
                </c:pt>
                <c:pt idx="48">
                  <c:v>2.2999999999999998</c:v>
                </c:pt>
                <c:pt idx="49">
                  <c:v>2.2000000000000002</c:v>
                </c:pt>
                <c:pt idx="50">
                  <c:v>2.2000000000000002</c:v>
                </c:pt>
                <c:pt idx="51">
                  <c:v>2.7</c:v>
                </c:pt>
                <c:pt idx="52">
                  <c:v>3.4</c:v>
                </c:pt>
                <c:pt idx="53">
                  <c:v>3.5</c:v>
                </c:pt>
                <c:pt idx="54">
                  <c:v>3.3</c:v>
                </c:pt>
                <c:pt idx="55">
                  <c:v>3.3</c:v>
                </c:pt>
                <c:pt idx="56">
                  <c:v>3.2</c:v>
                </c:pt>
                <c:pt idx="57">
                  <c:v>3.6</c:v>
                </c:pt>
                <c:pt idx="58">
                  <c:v>3.5</c:v>
                </c:pt>
                <c:pt idx="59">
                  <c:v>3.3</c:v>
                </c:pt>
                <c:pt idx="60">
                  <c:v>3.1</c:v>
                </c:pt>
                <c:pt idx="61">
                  <c:v>3.3</c:v>
                </c:pt>
                <c:pt idx="62">
                  <c:v>3.4</c:v>
                </c:pt>
                <c:pt idx="63">
                  <c:v>3.5</c:v>
                </c:pt>
                <c:pt idx="64">
                  <c:v>3</c:v>
                </c:pt>
                <c:pt idx="65">
                  <c:v>3.2</c:v>
                </c:pt>
                <c:pt idx="66">
                  <c:v>3.3</c:v>
                </c:pt>
                <c:pt idx="67">
                  <c:v>3.3</c:v>
                </c:pt>
                <c:pt idx="68">
                  <c:v>3.8</c:v>
                </c:pt>
                <c:pt idx="69">
                  <c:v>3.5</c:v>
                </c:pt>
                <c:pt idx="70">
                  <c:v>3.4</c:v>
                </c:pt>
                <c:pt idx="71">
                  <c:v>3.7</c:v>
                </c:pt>
                <c:pt idx="72">
                  <c:v>4.2</c:v>
                </c:pt>
                <c:pt idx="73">
                  <c:v>4.0999999999999996</c:v>
                </c:pt>
                <c:pt idx="74">
                  <c:v>3.9</c:v>
                </c:pt>
                <c:pt idx="75">
                  <c:v>3.9</c:v>
                </c:pt>
                <c:pt idx="76">
                  <c:v>4.0999999999999996</c:v>
                </c:pt>
                <c:pt idx="77">
                  <c:v>4</c:v>
                </c:pt>
                <c:pt idx="78">
                  <c:v>4</c:v>
                </c:pt>
                <c:pt idx="79">
                  <c:v>3.8</c:v>
                </c:pt>
                <c:pt idx="80">
                  <c:v>2.9</c:v>
                </c:pt>
                <c:pt idx="81">
                  <c:v>2.6</c:v>
                </c:pt>
                <c:pt idx="82">
                  <c:v>2.7</c:v>
                </c:pt>
                <c:pt idx="83">
                  <c:v>2.7</c:v>
                </c:pt>
                <c:pt idx="84">
                  <c:v>2.4</c:v>
                </c:pt>
                <c:pt idx="85">
                  <c:v>2.5</c:v>
                </c:pt>
                <c:pt idx="86">
                  <c:v>2.5</c:v>
                </c:pt>
                <c:pt idx="87">
                  <c:v>2.5</c:v>
                </c:pt>
                <c:pt idx="88">
                  <c:v>2.4</c:v>
                </c:pt>
                <c:pt idx="89">
                  <c:v>2.5</c:v>
                </c:pt>
                <c:pt idx="90">
                  <c:v>2.2999999999999998</c:v>
                </c:pt>
                <c:pt idx="91">
                  <c:v>2.2000000000000002</c:v>
                </c:pt>
                <c:pt idx="92">
                  <c:v>2.7</c:v>
                </c:pt>
                <c:pt idx="93">
                  <c:v>3.6</c:v>
                </c:pt>
                <c:pt idx="94">
                  <c:v>4.0999999999999996</c:v>
                </c:pt>
                <c:pt idx="95">
                  <c:v>4.3</c:v>
                </c:pt>
                <c:pt idx="96">
                  <c:v>4.4000000000000004</c:v>
                </c:pt>
                <c:pt idx="97">
                  <c:v>4.4000000000000004</c:v>
                </c:pt>
                <c:pt idx="98">
                  <c:v>4.5999999999999996</c:v>
                </c:pt>
                <c:pt idx="99">
                  <c:v>4.2</c:v>
                </c:pt>
                <c:pt idx="100">
                  <c:v>4.7</c:v>
                </c:pt>
                <c:pt idx="101">
                  <c:v>5.0999999999999996</c:v>
                </c:pt>
                <c:pt idx="102">
                  <c:v>5.3</c:v>
                </c:pt>
                <c:pt idx="103">
                  <c:v>4.9000000000000004</c:v>
                </c:pt>
                <c:pt idx="104">
                  <c:v>4.5999999999999996</c:v>
                </c:pt>
                <c:pt idx="105">
                  <c:v>3.6</c:v>
                </c:pt>
                <c:pt idx="106">
                  <c:v>2.4</c:v>
                </c:pt>
                <c:pt idx="107">
                  <c:v>1.5</c:v>
                </c:pt>
                <c:pt idx="108">
                  <c:v>0.8</c:v>
                </c:pt>
                <c:pt idx="109">
                  <c:v>0.7</c:v>
                </c:pt>
                <c:pt idx="110">
                  <c:v>-0.1</c:v>
                </c:pt>
                <c:pt idx="111">
                  <c:v>-0.2</c:v>
                </c:pt>
                <c:pt idx="112">
                  <c:v>-0.9</c:v>
                </c:pt>
                <c:pt idx="113">
                  <c:v>-1</c:v>
                </c:pt>
                <c:pt idx="114">
                  <c:v>-1.3</c:v>
                </c:pt>
                <c:pt idx="115">
                  <c:v>-0.7</c:v>
                </c:pt>
                <c:pt idx="116">
                  <c:v>-0.9</c:v>
                </c:pt>
                <c:pt idx="117">
                  <c:v>-0.6</c:v>
                </c:pt>
                <c:pt idx="118">
                  <c:v>0.4</c:v>
                </c:pt>
                <c:pt idx="119">
                  <c:v>0.9</c:v>
                </c:pt>
                <c:pt idx="120">
                  <c:v>0.7</c:v>
                </c:pt>
                <c:pt idx="121">
                  <c:v>0.4</c:v>
                </c:pt>
                <c:pt idx="122">
                  <c:v>2.7</c:v>
                </c:pt>
                <c:pt idx="123">
                  <c:v>2.4</c:v>
                </c:pt>
                <c:pt idx="124">
                  <c:v>2.5</c:v>
                </c:pt>
                <c:pt idx="125">
                  <c:v>2.1</c:v>
                </c:pt>
                <c:pt idx="126">
                  <c:v>1.8</c:v>
                </c:pt>
                <c:pt idx="127">
                  <c:v>1.6</c:v>
                </c:pt>
                <c:pt idx="128">
                  <c:v>2.8</c:v>
                </c:pt>
                <c:pt idx="129">
                  <c:v>2.5</c:v>
                </c:pt>
                <c:pt idx="130">
                  <c:v>2.2999999999999998</c:v>
                </c:pt>
                <c:pt idx="131">
                  <c:v>2.9</c:v>
                </c:pt>
                <c:pt idx="132">
                  <c:v>3</c:v>
                </c:pt>
                <c:pt idx="133">
                  <c:v>3.4</c:v>
                </c:pt>
                <c:pt idx="134">
                  <c:v>3.3</c:v>
                </c:pt>
                <c:pt idx="135">
                  <c:v>3.5</c:v>
                </c:pt>
                <c:pt idx="136">
                  <c:v>3.4</c:v>
                </c:pt>
                <c:pt idx="137">
                  <c:v>3</c:v>
                </c:pt>
                <c:pt idx="138">
                  <c:v>3</c:v>
                </c:pt>
                <c:pt idx="139">
                  <c:v>2.7</c:v>
                </c:pt>
                <c:pt idx="140">
                  <c:v>3</c:v>
                </c:pt>
                <c:pt idx="141">
                  <c:v>3</c:v>
                </c:pt>
                <c:pt idx="142">
                  <c:v>2.9</c:v>
                </c:pt>
                <c:pt idx="143">
                  <c:v>2.4</c:v>
                </c:pt>
                <c:pt idx="144">
                  <c:v>2</c:v>
                </c:pt>
                <c:pt idx="145">
                  <c:v>1.9</c:v>
                </c:pt>
                <c:pt idx="146">
                  <c:v>1.8</c:v>
                </c:pt>
                <c:pt idx="147">
                  <c:v>2</c:v>
                </c:pt>
                <c:pt idx="148">
                  <c:v>1.9</c:v>
                </c:pt>
                <c:pt idx="149">
                  <c:v>1.8</c:v>
                </c:pt>
                <c:pt idx="150">
                  <c:v>2.2000000000000002</c:v>
                </c:pt>
                <c:pt idx="151">
                  <c:v>2.7</c:v>
                </c:pt>
                <c:pt idx="152">
                  <c:v>3.5</c:v>
                </c:pt>
                <c:pt idx="153">
                  <c:v>3.5</c:v>
                </c:pt>
                <c:pt idx="154">
                  <c:v>3</c:v>
                </c:pt>
                <c:pt idx="155">
                  <c:v>3</c:v>
                </c:pt>
                <c:pt idx="156">
                  <c:v>2.8</c:v>
                </c:pt>
                <c:pt idx="157">
                  <c:v>2.9</c:v>
                </c:pt>
                <c:pt idx="158">
                  <c:v>2.6</c:v>
                </c:pt>
                <c:pt idx="159">
                  <c:v>1.5</c:v>
                </c:pt>
                <c:pt idx="160">
                  <c:v>1.8</c:v>
                </c:pt>
                <c:pt idx="161">
                  <c:v>2.2000000000000002</c:v>
                </c:pt>
                <c:pt idx="162">
                  <c:v>1.9</c:v>
                </c:pt>
                <c:pt idx="163">
                  <c:v>1.6</c:v>
                </c:pt>
                <c:pt idx="164">
                  <c:v>0.5</c:v>
                </c:pt>
                <c:pt idx="165">
                  <c:v>0</c:v>
                </c:pt>
                <c:pt idx="166">
                  <c:v>0.3</c:v>
                </c:pt>
                <c:pt idx="167">
                  <c:v>0.3</c:v>
                </c:pt>
                <c:pt idx="168">
                  <c:v>0.3</c:v>
                </c:pt>
                <c:pt idx="169">
                  <c:v>0.1</c:v>
                </c:pt>
                <c:pt idx="170">
                  <c:v>-0.2</c:v>
                </c:pt>
                <c:pt idx="171">
                  <c:v>0.3</c:v>
                </c:pt>
                <c:pt idx="172">
                  <c:v>0.2</c:v>
                </c:pt>
                <c:pt idx="173">
                  <c:v>0</c:v>
                </c:pt>
                <c:pt idx="174">
                  <c:v>-0.4</c:v>
                </c:pt>
                <c:pt idx="175">
                  <c:v>-0.5</c:v>
                </c:pt>
                <c:pt idx="176">
                  <c:v>-0.3</c:v>
                </c:pt>
                <c:pt idx="177">
                  <c:v>-0.2</c:v>
                </c:pt>
                <c:pt idx="178">
                  <c:v>-0.5</c:v>
                </c:pt>
              </c:numCache>
            </c:numRef>
          </c:val>
          <c:smooth val="0"/>
        </c:ser>
        <c:ser>
          <c:idx val="3"/>
          <c:order val="3"/>
          <c:tx>
            <c:v>Hrvatska</c:v>
          </c:tx>
          <c:spPr>
            <a:ln w="508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Data!$B$25:$B$204</c:f>
              <c:strCache>
                <c:ptCount val="180"/>
                <c:pt idx="0">
                  <c:v>2000M01</c:v>
                </c:pt>
                <c:pt idx="1">
                  <c:v>2000M02</c:v>
                </c:pt>
                <c:pt idx="2">
                  <c:v>2000M03</c:v>
                </c:pt>
                <c:pt idx="3">
                  <c:v>2000M04</c:v>
                </c:pt>
                <c:pt idx="4">
                  <c:v>2000M05</c:v>
                </c:pt>
                <c:pt idx="5">
                  <c:v>2000M06</c:v>
                </c:pt>
                <c:pt idx="6">
                  <c:v>2000M07</c:v>
                </c:pt>
                <c:pt idx="7">
                  <c:v>2000M08</c:v>
                </c:pt>
                <c:pt idx="8">
                  <c:v>2000M09</c:v>
                </c:pt>
                <c:pt idx="9">
                  <c:v>2000M10</c:v>
                </c:pt>
                <c:pt idx="10">
                  <c:v>2000M11</c:v>
                </c:pt>
                <c:pt idx="11">
                  <c:v>2000M12</c:v>
                </c:pt>
                <c:pt idx="12">
                  <c:v>2001M01</c:v>
                </c:pt>
                <c:pt idx="13">
                  <c:v>2001M02</c:v>
                </c:pt>
                <c:pt idx="14">
                  <c:v>2001M03</c:v>
                </c:pt>
                <c:pt idx="15">
                  <c:v>2001M04</c:v>
                </c:pt>
                <c:pt idx="16">
                  <c:v>2001M05</c:v>
                </c:pt>
                <c:pt idx="17">
                  <c:v>2001M06</c:v>
                </c:pt>
                <c:pt idx="18">
                  <c:v>2001M07</c:v>
                </c:pt>
                <c:pt idx="19">
                  <c:v>2001M08</c:v>
                </c:pt>
                <c:pt idx="20">
                  <c:v>2001M09</c:v>
                </c:pt>
                <c:pt idx="21">
                  <c:v>2001M10</c:v>
                </c:pt>
                <c:pt idx="22">
                  <c:v>2001M11</c:v>
                </c:pt>
                <c:pt idx="23">
                  <c:v>2001M12</c:v>
                </c:pt>
                <c:pt idx="24">
                  <c:v>2002M01</c:v>
                </c:pt>
                <c:pt idx="25">
                  <c:v>2002M02</c:v>
                </c:pt>
                <c:pt idx="26">
                  <c:v>2002M03</c:v>
                </c:pt>
                <c:pt idx="27">
                  <c:v>2002M04</c:v>
                </c:pt>
                <c:pt idx="28">
                  <c:v>2002M05</c:v>
                </c:pt>
                <c:pt idx="29">
                  <c:v>2002M06</c:v>
                </c:pt>
                <c:pt idx="30">
                  <c:v>2002M07</c:v>
                </c:pt>
                <c:pt idx="31">
                  <c:v>2002M08</c:v>
                </c:pt>
                <c:pt idx="32">
                  <c:v>2002M09</c:v>
                </c:pt>
                <c:pt idx="33">
                  <c:v>2002M10</c:v>
                </c:pt>
                <c:pt idx="34">
                  <c:v>2002M11</c:v>
                </c:pt>
                <c:pt idx="35">
                  <c:v>2002M12</c:v>
                </c:pt>
                <c:pt idx="36">
                  <c:v>2003M01</c:v>
                </c:pt>
                <c:pt idx="37">
                  <c:v>2003M02</c:v>
                </c:pt>
                <c:pt idx="38">
                  <c:v>2003M03</c:v>
                </c:pt>
                <c:pt idx="39">
                  <c:v>2003M04</c:v>
                </c:pt>
                <c:pt idx="40">
                  <c:v>2003M05</c:v>
                </c:pt>
                <c:pt idx="41">
                  <c:v>2003M06</c:v>
                </c:pt>
                <c:pt idx="42">
                  <c:v>2003M07</c:v>
                </c:pt>
                <c:pt idx="43">
                  <c:v>2003M08</c:v>
                </c:pt>
                <c:pt idx="44">
                  <c:v>2003M09</c:v>
                </c:pt>
                <c:pt idx="45">
                  <c:v>2003M10</c:v>
                </c:pt>
                <c:pt idx="46">
                  <c:v>2003M11</c:v>
                </c:pt>
                <c:pt idx="47">
                  <c:v>2003M12</c:v>
                </c:pt>
                <c:pt idx="48">
                  <c:v>2004M01</c:v>
                </c:pt>
                <c:pt idx="49">
                  <c:v>2004M02</c:v>
                </c:pt>
                <c:pt idx="50">
                  <c:v>2004M03</c:v>
                </c:pt>
                <c:pt idx="51">
                  <c:v>2004M04</c:v>
                </c:pt>
                <c:pt idx="52">
                  <c:v>2004M05</c:v>
                </c:pt>
                <c:pt idx="53">
                  <c:v>2004M06</c:v>
                </c:pt>
                <c:pt idx="54">
                  <c:v>2004M07</c:v>
                </c:pt>
                <c:pt idx="55">
                  <c:v>2004M08</c:v>
                </c:pt>
                <c:pt idx="56">
                  <c:v>2004M09</c:v>
                </c:pt>
                <c:pt idx="57">
                  <c:v>2004M10</c:v>
                </c:pt>
                <c:pt idx="58">
                  <c:v>2004M11</c:v>
                </c:pt>
                <c:pt idx="59">
                  <c:v>2004M12</c:v>
                </c:pt>
                <c:pt idx="60">
                  <c:v>2005M01</c:v>
                </c:pt>
                <c:pt idx="61">
                  <c:v>2005M02</c:v>
                </c:pt>
                <c:pt idx="62">
                  <c:v>2005M03</c:v>
                </c:pt>
                <c:pt idx="63">
                  <c:v>2005M04</c:v>
                </c:pt>
                <c:pt idx="64">
                  <c:v>2005M05</c:v>
                </c:pt>
                <c:pt idx="65">
                  <c:v>2005M06</c:v>
                </c:pt>
                <c:pt idx="66">
                  <c:v>2005M07</c:v>
                </c:pt>
                <c:pt idx="67">
                  <c:v>2005M08</c:v>
                </c:pt>
                <c:pt idx="68">
                  <c:v>2005M09</c:v>
                </c:pt>
                <c:pt idx="69">
                  <c:v>2005M10</c:v>
                </c:pt>
                <c:pt idx="70">
                  <c:v>2005M11</c:v>
                </c:pt>
                <c:pt idx="71">
                  <c:v>2005M12</c:v>
                </c:pt>
                <c:pt idx="72">
                  <c:v>2006M01</c:v>
                </c:pt>
                <c:pt idx="73">
                  <c:v>2006M02</c:v>
                </c:pt>
                <c:pt idx="74">
                  <c:v>2006M03</c:v>
                </c:pt>
                <c:pt idx="75">
                  <c:v>2006M04</c:v>
                </c:pt>
                <c:pt idx="76">
                  <c:v>2006M05</c:v>
                </c:pt>
                <c:pt idx="77">
                  <c:v>2006M06</c:v>
                </c:pt>
                <c:pt idx="78">
                  <c:v>2006M07</c:v>
                </c:pt>
                <c:pt idx="79">
                  <c:v>2006M08</c:v>
                </c:pt>
                <c:pt idx="80">
                  <c:v>2006M09</c:v>
                </c:pt>
                <c:pt idx="81">
                  <c:v>2006M10</c:v>
                </c:pt>
                <c:pt idx="82">
                  <c:v>2006M11</c:v>
                </c:pt>
                <c:pt idx="83">
                  <c:v>2006M12</c:v>
                </c:pt>
                <c:pt idx="84">
                  <c:v>2007M01</c:v>
                </c:pt>
                <c:pt idx="85">
                  <c:v>2007M02</c:v>
                </c:pt>
                <c:pt idx="86">
                  <c:v>2007M03</c:v>
                </c:pt>
                <c:pt idx="87">
                  <c:v>2007M04</c:v>
                </c:pt>
                <c:pt idx="88">
                  <c:v>2007M05</c:v>
                </c:pt>
                <c:pt idx="89">
                  <c:v>2007M06</c:v>
                </c:pt>
                <c:pt idx="90">
                  <c:v>2007M07</c:v>
                </c:pt>
                <c:pt idx="91">
                  <c:v>2007M08</c:v>
                </c:pt>
                <c:pt idx="92">
                  <c:v>2007M09</c:v>
                </c:pt>
                <c:pt idx="93">
                  <c:v>2007M10</c:v>
                </c:pt>
                <c:pt idx="94">
                  <c:v>2007M11</c:v>
                </c:pt>
                <c:pt idx="95">
                  <c:v>2007M12</c:v>
                </c:pt>
                <c:pt idx="96">
                  <c:v>2008M01</c:v>
                </c:pt>
                <c:pt idx="97">
                  <c:v>2008M02</c:v>
                </c:pt>
                <c:pt idx="98">
                  <c:v>2008M03</c:v>
                </c:pt>
                <c:pt idx="99">
                  <c:v>2008M04</c:v>
                </c:pt>
                <c:pt idx="100">
                  <c:v>2008M05</c:v>
                </c:pt>
                <c:pt idx="101">
                  <c:v>2008M06</c:v>
                </c:pt>
                <c:pt idx="102">
                  <c:v>2008M07</c:v>
                </c:pt>
                <c:pt idx="103">
                  <c:v>2008M08</c:v>
                </c:pt>
                <c:pt idx="104">
                  <c:v>2008M09</c:v>
                </c:pt>
                <c:pt idx="105">
                  <c:v>2008M10</c:v>
                </c:pt>
                <c:pt idx="106">
                  <c:v>2008M11</c:v>
                </c:pt>
                <c:pt idx="107">
                  <c:v>2008M12</c:v>
                </c:pt>
                <c:pt idx="108">
                  <c:v>2009M01</c:v>
                </c:pt>
                <c:pt idx="109">
                  <c:v>2009M02</c:v>
                </c:pt>
                <c:pt idx="110">
                  <c:v>2009M03</c:v>
                </c:pt>
                <c:pt idx="111">
                  <c:v>2009M04</c:v>
                </c:pt>
                <c:pt idx="112">
                  <c:v>2009M05</c:v>
                </c:pt>
                <c:pt idx="113">
                  <c:v>2009M06</c:v>
                </c:pt>
                <c:pt idx="114">
                  <c:v>2009M07</c:v>
                </c:pt>
                <c:pt idx="115">
                  <c:v>2009M08</c:v>
                </c:pt>
                <c:pt idx="116">
                  <c:v>2009M09</c:v>
                </c:pt>
                <c:pt idx="117">
                  <c:v>2009M10</c:v>
                </c:pt>
                <c:pt idx="118">
                  <c:v>2009M11</c:v>
                </c:pt>
                <c:pt idx="119">
                  <c:v>2009M12</c:v>
                </c:pt>
                <c:pt idx="120">
                  <c:v>2010M01</c:v>
                </c:pt>
                <c:pt idx="121">
                  <c:v>2010M02</c:v>
                </c:pt>
                <c:pt idx="122">
                  <c:v>2010M03</c:v>
                </c:pt>
                <c:pt idx="123">
                  <c:v>2010M04</c:v>
                </c:pt>
                <c:pt idx="124">
                  <c:v>2010M05</c:v>
                </c:pt>
                <c:pt idx="125">
                  <c:v>2010M06</c:v>
                </c:pt>
                <c:pt idx="126">
                  <c:v>2010M07</c:v>
                </c:pt>
                <c:pt idx="127">
                  <c:v>2010M08</c:v>
                </c:pt>
                <c:pt idx="128">
                  <c:v>2010M09</c:v>
                </c:pt>
                <c:pt idx="129">
                  <c:v>2010M10</c:v>
                </c:pt>
                <c:pt idx="130">
                  <c:v>2010M11</c:v>
                </c:pt>
                <c:pt idx="131">
                  <c:v>2010M12</c:v>
                </c:pt>
                <c:pt idx="132">
                  <c:v>2011M01</c:v>
                </c:pt>
                <c:pt idx="133">
                  <c:v>2011M02</c:v>
                </c:pt>
                <c:pt idx="134">
                  <c:v>2011M03</c:v>
                </c:pt>
                <c:pt idx="135">
                  <c:v>2011M04</c:v>
                </c:pt>
                <c:pt idx="136">
                  <c:v>2011M05</c:v>
                </c:pt>
                <c:pt idx="137">
                  <c:v>2011M06</c:v>
                </c:pt>
                <c:pt idx="138">
                  <c:v>2011M07</c:v>
                </c:pt>
                <c:pt idx="139">
                  <c:v>2011M08</c:v>
                </c:pt>
                <c:pt idx="140">
                  <c:v>2011M09</c:v>
                </c:pt>
                <c:pt idx="141">
                  <c:v>2011M10</c:v>
                </c:pt>
                <c:pt idx="142">
                  <c:v>2011M11</c:v>
                </c:pt>
                <c:pt idx="143">
                  <c:v>2011M12</c:v>
                </c:pt>
                <c:pt idx="144">
                  <c:v>2012M01</c:v>
                </c:pt>
                <c:pt idx="145">
                  <c:v>2012M02</c:v>
                </c:pt>
                <c:pt idx="146">
                  <c:v>2012M03</c:v>
                </c:pt>
                <c:pt idx="147">
                  <c:v>2012M04</c:v>
                </c:pt>
                <c:pt idx="148">
                  <c:v>2012M05</c:v>
                </c:pt>
                <c:pt idx="149">
                  <c:v>2012M06</c:v>
                </c:pt>
                <c:pt idx="150">
                  <c:v>2012M07</c:v>
                </c:pt>
                <c:pt idx="151">
                  <c:v>2012M08</c:v>
                </c:pt>
                <c:pt idx="152">
                  <c:v>2012M09</c:v>
                </c:pt>
                <c:pt idx="153">
                  <c:v>2012M10</c:v>
                </c:pt>
                <c:pt idx="154">
                  <c:v>2012M11</c:v>
                </c:pt>
                <c:pt idx="155">
                  <c:v>2012M12</c:v>
                </c:pt>
                <c:pt idx="156">
                  <c:v>2013M01</c:v>
                </c:pt>
                <c:pt idx="157">
                  <c:v>2013M02</c:v>
                </c:pt>
                <c:pt idx="158">
                  <c:v>2013M03</c:v>
                </c:pt>
                <c:pt idx="159">
                  <c:v>2013M04</c:v>
                </c:pt>
                <c:pt idx="160">
                  <c:v>2013M05</c:v>
                </c:pt>
                <c:pt idx="161">
                  <c:v>2013M06</c:v>
                </c:pt>
                <c:pt idx="162">
                  <c:v>2013M07</c:v>
                </c:pt>
                <c:pt idx="163">
                  <c:v>2013M08</c:v>
                </c:pt>
                <c:pt idx="164">
                  <c:v>2013M09</c:v>
                </c:pt>
                <c:pt idx="165">
                  <c:v>2013M10</c:v>
                </c:pt>
                <c:pt idx="166">
                  <c:v>2013M11</c:v>
                </c:pt>
                <c:pt idx="167">
                  <c:v>2013M12</c:v>
                </c:pt>
                <c:pt idx="168">
                  <c:v>2014M01</c:v>
                </c:pt>
                <c:pt idx="169">
                  <c:v>2014M02</c:v>
                </c:pt>
                <c:pt idx="170">
                  <c:v>2014M03</c:v>
                </c:pt>
                <c:pt idx="171">
                  <c:v>2014M04</c:v>
                </c:pt>
                <c:pt idx="172">
                  <c:v>2014M05</c:v>
                </c:pt>
                <c:pt idx="173">
                  <c:v>2014M06</c:v>
                </c:pt>
                <c:pt idx="174">
                  <c:v>2014M07</c:v>
                </c:pt>
                <c:pt idx="175">
                  <c:v>2014M08</c:v>
                </c:pt>
                <c:pt idx="176">
                  <c:v>2014M09</c:v>
                </c:pt>
                <c:pt idx="177">
                  <c:v>2014M10</c:v>
                </c:pt>
                <c:pt idx="178">
                  <c:v>2014M11</c:v>
                </c:pt>
                <c:pt idx="179">
                  <c:v>2014M12</c:v>
                </c:pt>
              </c:strCache>
            </c:strRef>
          </c:cat>
          <c:val>
            <c:numRef>
              <c:f>Data!$F$25:$F$204</c:f>
              <c:numCache>
                <c:formatCode>#,##0.0</c:formatCode>
                <c:ptCount val="180"/>
                <c:pt idx="0">
                  <c:v>3</c:v>
                </c:pt>
                <c:pt idx="1">
                  <c:v>3.2</c:v>
                </c:pt>
                <c:pt idx="2">
                  <c:v>3.5</c:v>
                </c:pt>
                <c:pt idx="3">
                  <c:v>3.9</c:v>
                </c:pt>
                <c:pt idx="4">
                  <c:v>3.4</c:v>
                </c:pt>
                <c:pt idx="5">
                  <c:v>4.5</c:v>
                </c:pt>
                <c:pt idx="6">
                  <c:v>4.5999999999999996</c:v>
                </c:pt>
                <c:pt idx="7">
                  <c:v>4.8</c:v>
                </c:pt>
                <c:pt idx="8">
                  <c:v>5.2</c:v>
                </c:pt>
                <c:pt idx="9">
                  <c:v>5.3</c:v>
                </c:pt>
                <c:pt idx="10">
                  <c:v>6.1</c:v>
                </c:pt>
                <c:pt idx="11">
                  <c:v>5.9</c:v>
                </c:pt>
                <c:pt idx="12">
                  <c:v>5.4</c:v>
                </c:pt>
                <c:pt idx="13">
                  <c:v>5.4</c:v>
                </c:pt>
                <c:pt idx="14">
                  <c:v>4.5</c:v>
                </c:pt>
                <c:pt idx="15">
                  <c:v>5.6</c:v>
                </c:pt>
                <c:pt idx="16">
                  <c:v>6.1</c:v>
                </c:pt>
                <c:pt idx="17">
                  <c:v>4.8</c:v>
                </c:pt>
                <c:pt idx="18">
                  <c:v>3.4</c:v>
                </c:pt>
                <c:pt idx="19">
                  <c:v>4.2</c:v>
                </c:pt>
                <c:pt idx="20">
                  <c:v>3.8</c:v>
                </c:pt>
                <c:pt idx="21">
                  <c:v>3</c:v>
                </c:pt>
                <c:pt idx="22">
                  <c:v>2.6</c:v>
                </c:pt>
                <c:pt idx="23">
                  <c:v>2.4</c:v>
                </c:pt>
                <c:pt idx="24">
                  <c:v>3.3</c:v>
                </c:pt>
                <c:pt idx="25">
                  <c:v>2.8</c:v>
                </c:pt>
                <c:pt idx="26">
                  <c:v>3.3</c:v>
                </c:pt>
                <c:pt idx="27">
                  <c:v>2.1</c:v>
                </c:pt>
                <c:pt idx="28">
                  <c:v>1.9</c:v>
                </c:pt>
                <c:pt idx="29">
                  <c:v>2</c:v>
                </c:pt>
                <c:pt idx="30">
                  <c:v>2.7</c:v>
                </c:pt>
                <c:pt idx="31">
                  <c:v>1.8</c:v>
                </c:pt>
                <c:pt idx="32">
                  <c:v>2.2000000000000002</c:v>
                </c:pt>
                <c:pt idx="33">
                  <c:v>2.7</c:v>
                </c:pt>
                <c:pt idx="34">
                  <c:v>2.8</c:v>
                </c:pt>
                <c:pt idx="35">
                  <c:v>2.8</c:v>
                </c:pt>
                <c:pt idx="36">
                  <c:v>2.2999999999999998</c:v>
                </c:pt>
                <c:pt idx="37">
                  <c:v>2.5</c:v>
                </c:pt>
                <c:pt idx="38">
                  <c:v>2.8</c:v>
                </c:pt>
                <c:pt idx="39">
                  <c:v>2</c:v>
                </c:pt>
                <c:pt idx="40">
                  <c:v>2.2000000000000002</c:v>
                </c:pt>
                <c:pt idx="41">
                  <c:v>2.2999999999999998</c:v>
                </c:pt>
                <c:pt idx="42">
                  <c:v>3</c:v>
                </c:pt>
                <c:pt idx="43">
                  <c:v>3.1</c:v>
                </c:pt>
                <c:pt idx="44">
                  <c:v>2.1</c:v>
                </c:pt>
                <c:pt idx="45">
                  <c:v>2.1</c:v>
                </c:pt>
                <c:pt idx="46">
                  <c:v>2.2999999999999998</c:v>
                </c:pt>
                <c:pt idx="47">
                  <c:v>2.2000000000000002</c:v>
                </c:pt>
                <c:pt idx="48">
                  <c:v>2.2999999999999998</c:v>
                </c:pt>
                <c:pt idx="49">
                  <c:v>2</c:v>
                </c:pt>
                <c:pt idx="50">
                  <c:v>2</c:v>
                </c:pt>
                <c:pt idx="51">
                  <c:v>2.7</c:v>
                </c:pt>
                <c:pt idx="52">
                  <c:v>2.9</c:v>
                </c:pt>
                <c:pt idx="53">
                  <c:v>2.8</c:v>
                </c:pt>
                <c:pt idx="54">
                  <c:v>1.9</c:v>
                </c:pt>
                <c:pt idx="55">
                  <c:v>1.8</c:v>
                </c:pt>
                <c:pt idx="56">
                  <c:v>1.6</c:v>
                </c:pt>
                <c:pt idx="57">
                  <c:v>1.9</c:v>
                </c:pt>
                <c:pt idx="58">
                  <c:v>1.8</c:v>
                </c:pt>
                <c:pt idx="59">
                  <c:v>1.9</c:v>
                </c:pt>
                <c:pt idx="60">
                  <c:v>1.4</c:v>
                </c:pt>
                <c:pt idx="61">
                  <c:v>2.2999999999999998</c:v>
                </c:pt>
                <c:pt idx="62">
                  <c:v>2.6</c:v>
                </c:pt>
                <c:pt idx="63">
                  <c:v>3</c:v>
                </c:pt>
                <c:pt idx="64">
                  <c:v>2.2999999999999998</c:v>
                </c:pt>
                <c:pt idx="65">
                  <c:v>2.7</c:v>
                </c:pt>
                <c:pt idx="66">
                  <c:v>3.1</c:v>
                </c:pt>
                <c:pt idx="67">
                  <c:v>3.1</c:v>
                </c:pt>
                <c:pt idx="68">
                  <c:v>3.8</c:v>
                </c:pt>
                <c:pt idx="69">
                  <c:v>3.9</c:v>
                </c:pt>
                <c:pt idx="70">
                  <c:v>3.9</c:v>
                </c:pt>
                <c:pt idx="71">
                  <c:v>4</c:v>
                </c:pt>
                <c:pt idx="72">
                  <c:v>4.3</c:v>
                </c:pt>
                <c:pt idx="73">
                  <c:v>4.0999999999999996</c:v>
                </c:pt>
                <c:pt idx="74">
                  <c:v>3.7</c:v>
                </c:pt>
                <c:pt idx="75">
                  <c:v>3.6</c:v>
                </c:pt>
                <c:pt idx="76">
                  <c:v>4.0999999999999996</c:v>
                </c:pt>
                <c:pt idx="77">
                  <c:v>4.0999999999999996</c:v>
                </c:pt>
                <c:pt idx="78">
                  <c:v>3.1</c:v>
                </c:pt>
                <c:pt idx="79">
                  <c:v>3.2</c:v>
                </c:pt>
                <c:pt idx="80">
                  <c:v>2.7</c:v>
                </c:pt>
                <c:pt idx="81">
                  <c:v>2.2000000000000002</c:v>
                </c:pt>
                <c:pt idx="82">
                  <c:v>2.4</c:v>
                </c:pt>
                <c:pt idx="83">
                  <c:v>2.1</c:v>
                </c:pt>
                <c:pt idx="84">
                  <c:v>2</c:v>
                </c:pt>
                <c:pt idx="85">
                  <c:v>1.5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1.4</c:v>
                </c:pt>
                <c:pt idx="90">
                  <c:v>1.7</c:v>
                </c:pt>
                <c:pt idx="91">
                  <c:v>2.2000000000000002</c:v>
                </c:pt>
                <c:pt idx="92">
                  <c:v>3.4</c:v>
                </c:pt>
                <c:pt idx="93">
                  <c:v>3.9</c:v>
                </c:pt>
                <c:pt idx="94">
                  <c:v>4.5</c:v>
                </c:pt>
                <c:pt idx="95">
                  <c:v>5.4</c:v>
                </c:pt>
                <c:pt idx="96">
                  <c:v>5.7</c:v>
                </c:pt>
                <c:pt idx="97">
                  <c:v>5.4</c:v>
                </c:pt>
                <c:pt idx="98">
                  <c:v>5.4</c:v>
                </c:pt>
                <c:pt idx="99">
                  <c:v>5.4</c:v>
                </c:pt>
                <c:pt idx="100">
                  <c:v>6.1</c:v>
                </c:pt>
                <c:pt idx="101">
                  <c:v>7.3</c:v>
                </c:pt>
                <c:pt idx="102">
                  <c:v>8</c:v>
                </c:pt>
                <c:pt idx="103">
                  <c:v>7.1</c:v>
                </c:pt>
                <c:pt idx="104">
                  <c:v>6.3</c:v>
                </c:pt>
                <c:pt idx="105">
                  <c:v>5.7</c:v>
                </c:pt>
                <c:pt idx="106">
                  <c:v>4.5</c:v>
                </c:pt>
                <c:pt idx="107">
                  <c:v>2.8</c:v>
                </c:pt>
                <c:pt idx="108">
                  <c:v>3.2</c:v>
                </c:pt>
                <c:pt idx="109">
                  <c:v>3.8</c:v>
                </c:pt>
                <c:pt idx="110">
                  <c:v>3.4</c:v>
                </c:pt>
                <c:pt idx="111">
                  <c:v>3.5</c:v>
                </c:pt>
                <c:pt idx="112">
                  <c:v>2.5</c:v>
                </c:pt>
                <c:pt idx="113">
                  <c:v>1.9</c:v>
                </c:pt>
                <c:pt idx="114">
                  <c:v>1.2</c:v>
                </c:pt>
                <c:pt idx="115">
                  <c:v>1.5</c:v>
                </c:pt>
                <c:pt idx="116">
                  <c:v>0.9</c:v>
                </c:pt>
                <c:pt idx="117">
                  <c:v>1.2</c:v>
                </c:pt>
                <c:pt idx="118">
                  <c:v>1.8</c:v>
                </c:pt>
                <c:pt idx="119">
                  <c:v>1.8</c:v>
                </c:pt>
                <c:pt idx="120">
                  <c:v>1.3</c:v>
                </c:pt>
                <c:pt idx="121">
                  <c:v>0.9</c:v>
                </c:pt>
                <c:pt idx="122">
                  <c:v>1.1000000000000001</c:v>
                </c:pt>
                <c:pt idx="123">
                  <c:v>0.8</c:v>
                </c:pt>
                <c:pt idx="124">
                  <c:v>0.9</c:v>
                </c:pt>
                <c:pt idx="125">
                  <c:v>0.6</c:v>
                </c:pt>
                <c:pt idx="126">
                  <c:v>0.9</c:v>
                </c:pt>
                <c:pt idx="127">
                  <c:v>0.8</c:v>
                </c:pt>
                <c:pt idx="128">
                  <c:v>1.4</c:v>
                </c:pt>
                <c:pt idx="129">
                  <c:v>1.4</c:v>
                </c:pt>
                <c:pt idx="130">
                  <c:v>1.2</c:v>
                </c:pt>
                <c:pt idx="131">
                  <c:v>1.7</c:v>
                </c:pt>
                <c:pt idx="132">
                  <c:v>1.8</c:v>
                </c:pt>
                <c:pt idx="133">
                  <c:v>2.2000000000000002</c:v>
                </c:pt>
                <c:pt idx="134">
                  <c:v>2.5</c:v>
                </c:pt>
                <c:pt idx="135">
                  <c:v>2.2999999999999998</c:v>
                </c:pt>
                <c:pt idx="136">
                  <c:v>2.5</c:v>
                </c:pt>
                <c:pt idx="137">
                  <c:v>2</c:v>
                </c:pt>
                <c:pt idx="138">
                  <c:v>1.9</c:v>
                </c:pt>
                <c:pt idx="139">
                  <c:v>2.1</c:v>
                </c:pt>
                <c:pt idx="140">
                  <c:v>2.1</c:v>
                </c:pt>
                <c:pt idx="141">
                  <c:v>2.5</c:v>
                </c:pt>
                <c:pt idx="142">
                  <c:v>2.5</c:v>
                </c:pt>
                <c:pt idx="143">
                  <c:v>2.1</c:v>
                </c:pt>
                <c:pt idx="144">
                  <c:v>1.4</c:v>
                </c:pt>
                <c:pt idx="145">
                  <c:v>1.6</c:v>
                </c:pt>
                <c:pt idx="146">
                  <c:v>2.1</c:v>
                </c:pt>
                <c:pt idx="147">
                  <c:v>2.6</c:v>
                </c:pt>
                <c:pt idx="148">
                  <c:v>3.5</c:v>
                </c:pt>
                <c:pt idx="149">
                  <c:v>3.6</c:v>
                </c:pt>
                <c:pt idx="150">
                  <c:v>3.4</c:v>
                </c:pt>
                <c:pt idx="151">
                  <c:v>4.0999999999999996</c:v>
                </c:pt>
                <c:pt idx="152">
                  <c:v>4.8</c:v>
                </c:pt>
                <c:pt idx="153">
                  <c:v>4.5999999999999996</c:v>
                </c:pt>
                <c:pt idx="154">
                  <c:v>4.0999999999999996</c:v>
                </c:pt>
                <c:pt idx="155">
                  <c:v>4.4000000000000004</c:v>
                </c:pt>
                <c:pt idx="156">
                  <c:v>4.5999999999999996</c:v>
                </c:pt>
                <c:pt idx="157">
                  <c:v>4.4000000000000004</c:v>
                </c:pt>
                <c:pt idx="158">
                  <c:v>3.4</c:v>
                </c:pt>
                <c:pt idx="159">
                  <c:v>3.1</c:v>
                </c:pt>
                <c:pt idx="160">
                  <c:v>1.8</c:v>
                </c:pt>
                <c:pt idx="161">
                  <c:v>2.2000000000000002</c:v>
                </c:pt>
                <c:pt idx="162">
                  <c:v>2.7</c:v>
                </c:pt>
                <c:pt idx="163">
                  <c:v>2.4</c:v>
                </c:pt>
                <c:pt idx="164">
                  <c:v>1.7</c:v>
                </c:pt>
                <c:pt idx="165">
                  <c:v>0.8</c:v>
                </c:pt>
                <c:pt idx="166">
                  <c:v>0.7</c:v>
                </c:pt>
                <c:pt idx="167">
                  <c:v>0.5</c:v>
                </c:pt>
                <c:pt idx="168">
                  <c:v>0.4</c:v>
                </c:pt>
                <c:pt idx="169">
                  <c:v>-0.2</c:v>
                </c:pt>
                <c:pt idx="170">
                  <c:v>-0.1</c:v>
                </c:pt>
                <c:pt idx="171">
                  <c:v>-0.1</c:v>
                </c:pt>
                <c:pt idx="172">
                  <c:v>0.4</c:v>
                </c:pt>
                <c:pt idx="173">
                  <c:v>0.5</c:v>
                </c:pt>
                <c:pt idx="174">
                  <c:v>0.5</c:v>
                </c:pt>
                <c:pt idx="175">
                  <c:v>0.3</c:v>
                </c:pt>
                <c:pt idx="176">
                  <c:v>0.2</c:v>
                </c:pt>
                <c:pt idx="177">
                  <c:v>0.5</c:v>
                </c:pt>
                <c:pt idx="178">
                  <c:v>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78592"/>
        <c:axId val="79850880"/>
      </c:lineChart>
      <c:catAx>
        <c:axId val="824785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000" baseline="0">
                <a:latin typeface="Arial" pitchFamily="34" charset="0"/>
              </a:defRPr>
            </a:pPr>
            <a:endParaRPr lang="sr-Latn-RS"/>
          </a:p>
        </c:txPr>
        <c:crossAx val="79850880"/>
        <c:crosses val="autoZero"/>
        <c:auto val="1"/>
        <c:lblAlgn val="ctr"/>
        <c:lblOffset val="100"/>
        <c:tickLblSkip val="11"/>
        <c:noMultiLvlLbl val="0"/>
      </c:catAx>
      <c:valAx>
        <c:axId val="7985088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latin typeface="Arial" pitchFamily="34" charset="0"/>
              </a:defRPr>
            </a:pPr>
            <a:endParaRPr lang="sr-Latn-RS"/>
          </a:p>
        </c:txPr>
        <c:crossAx val="824785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aseline="0">
              <a:latin typeface="Arial" pitchFamily="34" charset="0"/>
            </a:defRPr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754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619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189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54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461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2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029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873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32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275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092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A107D-42CC-44C9-9D7B-775B8CFE8FFF}" type="datetimeFigureOut">
              <a:rPr lang="hr-HR" smtClean="0"/>
              <a:t>29.1.2015.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01651-B468-4FED-A36C-F9E1E1A9C8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488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Deflacija\bee93552-b9b8-11de-a747-00144feab49a.sw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Vodič za ekonomsku politiku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100" b="1" dirty="0" smtClean="0"/>
              <a:t>male</a:t>
            </a:r>
            <a:r>
              <a:rPr lang="hr-HR" sz="3100" b="1" dirty="0"/>
              <a:t>, financijski integrirane i otvorene hrvatske ekonomije  u globalnoj ekonomiji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64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/>
              <a:t>Autonomna (monetarna i fiskalna) ekonomska politika </a:t>
            </a:r>
            <a:r>
              <a:rPr lang="hr-HR" i="1" dirty="0"/>
              <a:t/>
            </a:r>
            <a:br>
              <a:rPr lang="hr-HR" i="1" dirty="0"/>
            </a:b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Preduvjet: </a:t>
            </a:r>
            <a:r>
              <a:rPr lang="hr-HR" dirty="0" err="1"/>
              <a:t>deeuroizacija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b="1" dirty="0"/>
              <a:t> </a:t>
            </a:r>
            <a:endParaRPr lang="hr-HR" dirty="0"/>
          </a:p>
          <a:p>
            <a:r>
              <a:rPr lang="hr-HR" dirty="0"/>
              <a:t>Kako </a:t>
            </a:r>
            <a:r>
              <a:rPr lang="hr-HR" dirty="0" err="1"/>
              <a:t>deeuroizirati</a:t>
            </a:r>
            <a:r>
              <a:rPr lang="hr-HR" dirty="0"/>
              <a:t> ekonomiju?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r>
              <a:rPr lang="hr-HR" dirty="0"/>
              <a:t>U povijesti su samo Poljska i Izrael imale uspjeha u </a:t>
            </a:r>
            <a:r>
              <a:rPr lang="hr-HR" dirty="0" err="1"/>
              <a:t>dedolarizaciji</a:t>
            </a:r>
            <a:r>
              <a:rPr lang="hr-HR" dirty="0"/>
              <a:t> bez značajnijeg troška u </a:t>
            </a:r>
            <a:r>
              <a:rPr lang="hr-HR" dirty="0" smtClean="0"/>
              <a:t>financijskoj </a:t>
            </a:r>
            <a:r>
              <a:rPr lang="hr-HR" dirty="0" err="1"/>
              <a:t>intermedijaciji</a:t>
            </a:r>
            <a:r>
              <a:rPr lang="hr-HR" dirty="0"/>
              <a:t> i odlivu kapitala</a:t>
            </a:r>
            <a:r>
              <a:rPr lang="hr-HR" dirty="0" smtClean="0"/>
              <a:t>)?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Iskustva Poljske i Izraela pokazuju da je uspješna </a:t>
            </a:r>
            <a:r>
              <a:rPr lang="hr-HR" dirty="0" err="1"/>
              <a:t>deeurizacija</a:t>
            </a:r>
            <a:r>
              <a:rPr lang="hr-HR" dirty="0"/>
              <a:t> </a:t>
            </a:r>
            <a:r>
              <a:rPr lang="hr-HR" dirty="0" smtClean="0"/>
              <a:t>je moguća </a:t>
            </a:r>
            <a:r>
              <a:rPr lang="hr-HR" dirty="0"/>
              <a:t>pod određenim okolnostima i </a:t>
            </a:r>
            <a:r>
              <a:rPr lang="hr-HR" dirty="0" smtClean="0"/>
              <a:t>uvjetima.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94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Koje su posljedice ako bi se </a:t>
            </a:r>
            <a:r>
              <a:rPr lang="hr-HR" dirty="0"/>
              <a:t>autonomna ekonomska politika </a:t>
            </a:r>
            <a:r>
              <a:rPr lang="hr-HR" dirty="0" smtClean="0"/>
              <a:t>pokušala provoditi </a:t>
            </a:r>
            <a:r>
              <a:rPr lang="hr-HR" dirty="0"/>
              <a:t>u današnjoj </a:t>
            </a:r>
            <a:r>
              <a:rPr lang="hr-HR" dirty="0" err="1"/>
              <a:t>visokoeuroiziranoj</a:t>
            </a:r>
            <a:r>
              <a:rPr lang="hr-HR" dirty="0"/>
              <a:t> </a:t>
            </a:r>
            <a:r>
              <a:rPr lang="hr-HR" dirty="0" smtClean="0"/>
              <a:t>ekonomiji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Učinak </a:t>
            </a:r>
            <a:r>
              <a:rPr lang="hr-HR" dirty="0"/>
              <a:t>prijenosa promjene tečaja na cijene (</a:t>
            </a:r>
            <a:r>
              <a:rPr lang="hr-HR" i="1" dirty="0" err="1"/>
              <a:t>pass</a:t>
            </a:r>
            <a:r>
              <a:rPr lang="hr-HR" i="1" dirty="0"/>
              <a:t>-</a:t>
            </a:r>
            <a:r>
              <a:rPr lang="hr-HR" i="1" dirty="0" err="1"/>
              <a:t>through</a:t>
            </a:r>
            <a:r>
              <a:rPr lang="hr-HR" i="1" dirty="0"/>
              <a:t> </a:t>
            </a:r>
            <a:r>
              <a:rPr lang="hr-HR" i="1" dirty="0" err="1"/>
              <a:t>effect</a:t>
            </a:r>
            <a:r>
              <a:rPr lang="hr-HR" dirty="0"/>
              <a:t>) </a:t>
            </a:r>
            <a:r>
              <a:rPr lang="hr-HR" dirty="0" smtClean="0"/>
              <a:t>bio bi velik </a:t>
            </a:r>
            <a:r>
              <a:rPr lang="hr-HR" dirty="0"/>
              <a:t>(</a:t>
            </a:r>
            <a:r>
              <a:rPr lang="hr-HR" dirty="0" smtClean="0"/>
              <a:t>za srednje </a:t>
            </a:r>
            <a:r>
              <a:rPr lang="hr-HR" dirty="0" err="1" smtClean="0"/>
              <a:t>euroiziranu</a:t>
            </a:r>
            <a:r>
              <a:rPr lang="hr-HR" dirty="0" smtClean="0"/>
              <a:t> </a:t>
            </a:r>
            <a:r>
              <a:rPr lang="hr-HR" dirty="0" smtClean="0"/>
              <a:t>ekonomiju </a:t>
            </a:r>
            <a:r>
              <a:rPr lang="hr-HR" dirty="0"/>
              <a:t>oko 0.5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Prosječna inflacija je veća i </a:t>
            </a:r>
            <a:r>
              <a:rPr lang="hr-HR" dirty="0" err="1"/>
              <a:t>volatilnija</a:t>
            </a:r>
            <a:r>
              <a:rPr lang="hr-HR" dirty="0"/>
              <a:t> u zemljama gdje je veći stupanj </a:t>
            </a:r>
            <a:r>
              <a:rPr lang="hr-HR" dirty="0" err="1"/>
              <a:t>dolarizacije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Negativni bilančni učinak na privatni sektor i državu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Zato je strah središnje banke od većih fluktuacija tečaja (“</a:t>
            </a:r>
            <a:r>
              <a:rPr lang="hr-HR" i="1" dirty="0" err="1"/>
              <a:t>fear</a:t>
            </a:r>
            <a:r>
              <a:rPr lang="hr-HR" i="1" dirty="0"/>
              <a:t> of </a:t>
            </a:r>
            <a:r>
              <a:rPr lang="hr-HR" i="1" dirty="0" err="1"/>
              <a:t>floating</a:t>
            </a:r>
            <a:r>
              <a:rPr lang="hr-HR" dirty="0"/>
              <a:t>“)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08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/>
              <a:t>Alternativa 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Dugotrajnija slaba deprecijacija kao svojevrsna industrijska politika, jer se njome potiče razvoj izvoznog sektora</a:t>
            </a:r>
          </a:p>
          <a:p>
            <a:r>
              <a:rPr lang="hr-HR" dirty="0" smtClean="0"/>
              <a:t>Veća izdvajanja za kapitalne projekte u situaciji zamke likvidnosti, slabog povjerenja potrošača i investitora i povijesno niskih prinosa na državne obveznice</a:t>
            </a:r>
          </a:p>
          <a:p>
            <a:r>
              <a:rPr lang="hr-HR" dirty="0" smtClean="0"/>
              <a:t>Strukturne politike prvenstveno u cilju stvaranja proizvoda veće dodane vrijednosti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851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/>
              <a:t>Početni uvjeti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2600" dirty="0" smtClean="0"/>
              <a:t>Depopulacija </a:t>
            </a:r>
            <a:endParaRPr lang="hr-HR" sz="2600" dirty="0"/>
          </a:p>
          <a:p>
            <a:r>
              <a:rPr lang="hr-HR" sz="2600" dirty="0"/>
              <a:t>Velika stopa nezaposlenosti (</a:t>
            </a:r>
            <a:r>
              <a:rPr lang="hr-HR" sz="2600" dirty="0" smtClean="0"/>
              <a:t>treća zemlja </a:t>
            </a:r>
            <a:r>
              <a:rPr lang="hr-HR" sz="2600" dirty="0"/>
              <a:t>po stopi nezaposlenosti u EU)</a:t>
            </a:r>
          </a:p>
          <a:p>
            <a:r>
              <a:rPr lang="hr-HR" sz="2600" dirty="0"/>
              <a:t>Rast nejednakosti i siromaštva</a:t>
            </a:r>
          </a:p>
          <a:p>
            <a:r>
              <a:rPr lang="hr-HR" sz="2600" dirty="0"/>
              <a:t>Visoki vanjski dug </a:t>
            </a:r>
          </a:p>
          <a:p>
            <a:r>
              <a:rPr lang="hr-HR" sz="2600" dirty="0" smtClean="0"/>
              <a:t>Financijska </a:t>
            </a:r>
            <a:r>
              <a:rPr lang="hr-HR" sz="2600" dirty="0" err="1" smtClean="0"/>
              <a:t>strukura</a:t>
            </a:r>
            <a:r>
              <a:rPr lang="hr-HR" sz="2600" dirty="0" smtClean="0"/>
              <a:t> ekonomije </a:t>
            </a:r>
            <a:r>
              <a:rPr lang="hr-HR" sz="2600" dirty="0"/>
              <a:t>počiva </a:t>
            </a:r>
            <a:r>
              <a:rPr lang="hr-HR" sz="2600" dirty="0" smtClean="0"/>
              <a:t>na politici </a:t>
            </a:r>
            <a:r>
              <a:rPr lang="hr-HR" sz="2600" dirty="0"/>
              <a:t>stabilnog tečaja  </a:t>
            </a:r>
            <a:r>
              <a:rPr lang="hr-HR" sz="2600" dirty="0" smtClean="0"/>
              <a:t>odnosno </a:t>
            </a:r>
            <a:r>
              <a:rPr lang="hr-HR" sz="2600" dirty="0" err="1" smtClean="0"/>
              <a:t>visokoeuroiziranoj</a:t>
            </a:r>
            <a:r>
              <a:rPr lang="hr-HR" sz="2600" dirty="0" smtClean="0"/>
              <a:t> ekonomiji</a:t>
            </a:r>
          </a:p>
          <a:p>
            <a:pPr marL="0" indent="0">
              <a:buNone/>
            </a:pPr>
            <a:r>
              <a:rPr lang="hr-HR" sz="2600" dirty="0" smtClean="0"/>
              <a:t>	(</a:t>
            </a:r>
            <a:r>
              <a:rPr lang="hr-HR" sz="2600" dirty="0"/>
              <a:t>Općenito, rast </a:t>
            </a:r>
            <a:r>
              <a:rPr lang="hr-HR" sz="2600" dirty="0" err="1" smtClean="0"/>
              <a:t>dolarizacije</a:t>
            </a:r>
            <a:r>
              <a:rPr lang="hr-HR" sz="2600" dirty="0" smtClean="0"/>
              <a:t>/</a:t>
            </a:r>
            <a:r>
              <a:rPr lang="hr-HR" sz="2600" dirty="0" err="1" smtClean="0"/>
              <a:t>euroizacije</a:t>
            </a:r>
            <a:r>
              <a:rPr lang="hr-HR" sz="2600" dirty="0" smtClean="0"/>
              <a:t> </a:t>
            </a:r>
            <a:r>
              <a:rPr lang="hr-HR" sz="2600" dirty="0"/>
              <a:t>u Svijetu  je </a:t>
            </a:r>
            <a:r>
              <a:rPr lang="hr-HR" sz="2600" dirty="0" smtClean="0"/>
              <a:t>	prvenstveno </a:t>
            </a:r>
            <a:r>
              <a:rPr lang="hr-HR" sz="2600" dirty="0"/>
              <a:t>posljedica visoke inflacije, </a:t>
            </a:r>
            <a:r>
              <a:rPr lang="hr-HR" sz="2600" dirty="0" smtClean="0"/>
              <a:t>zaduženja </a:t>
            </a:r>
            <a:r>
              <a:rPr lang="hr-HR" sz="2600" dirty="0"/>
              <a:t>države </a:t>
            </a:r>
            <a:r>
              <a:rPr lang="hr-HR" sz="2600" dirty="0" smtClean="0"/>
              <a:t>	u </a:t>
            </a:r>
            <a:r>
              <a:rPr lang="hr-HR" sz="2600" dirty="0"/>
              <a:t>inozemnoj valuti, </a:t>
            </a:r>
            <a:r>
              <a:rPr lang="hr-HR" sz="2600" dirty="0" smtClean="0"/>
              <a:t>lakšem </a:t>
            </a:r>
            <a:r>
              <a:rPr lang="hr-HR" sz="2600" dirty="0"/>
              <a:t>pristupu </a:t>
            </a:r>
            <a:r>
              <a:rPr lang="hr-HR" sz="2600" dirty="0" smtClean="0"/>
              <a:t>globalnim </a:t>
            </a:r>
            <a:r>
              <a:rPr lang="hr-HR" sz="2600" dirty="0"/>
              <a:t>tržištima </a:t>
            </a:r>
            <a:r>
              <a:rPr lang="hr-HR" sz="2600" dirty="0" smtClean="0"/>
              <a:t>	kapitala </a:t>
            </a:r>
            <a:r>
              <a:rPr lang="hr-HR" sz="2600" dirty="0"/>
              <a:t>i </a:t>
            </a:r>
            <a:r>
              <a:rPr lang="hr-HR" sz="2600" dirty="0" smtClean="0"/>
              <a:t>pojavom tranzicijskih </a:t>
            </a:r>
            <a:r>
              <a:rPr lang="hr-HR" sz="2600" dirty="0"/>
              <a:t>ekonomija</a:t>
            </a:r>
            <a:r>
              <a:rPr lang="hr-HR" sz="2600" dirty="0" smtClean="0"/>
              <a:t>)</a:t>
            </a:r>
          </a:p>
          <a:p>
            <a:r>
              <a:rPr lang="hr-HR" sz="2600" dirty="0" smtClean="0"/>
              <a:t>Nemoguće trojstvo: stabilan tečaj, slobodno kretanje kapitala i autonomna monetarna politika (ali ne samo monetarna)</a:t>
            </a:r>
            <a:endParaRPr lang="hr-HR" sz="2600" dirty="0"/>
          </a:p>
          <a:p>
            <a:r>
              <a:rPr lang="hr-HR" sz="2600" dirty="0"/>
              <a:t>Deflacijski pritisci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41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zervirano mjesto sadržaj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709811"/>
              </p:ext>
            </p:extLst>
          </p:nvPr>
        </p:nvGraphicFramePr>
        <p:xfrm>
          <a:off x="251520" y="908720"/>
          <a:ext cx="8640960" cy="488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4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/>
          <p:nvPr>
            <p:extLst>
              <p:ext uri="{D42A27DB-BD31-4B8C-83A1-F6EECF244321}">
                <p14:modId xmlns:p14="http://schemas.microsoft.com/office/powerpoint/2010/main" val="2876218873"/>
              </p:ext>
            </p:extLst>
          </p:nvPr>
        </p:nvGraphicFramePr>
        <p:xfrm>
          <a:off x="1619672" y="1340768"/>
          <a:ext cx="64807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Fenomeni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Švicarski </a:t>
            </a:r>
            <a:r>
              <a:rPr lang="hr-HR" dirty="0" smtClean="0"/>
              <a:t>franak</a:t>
            </a:r>
          </a:p>
          <a:p>
            <a:r>
              <a:rPr lang="hr-HR" dirty="0" err="1" smtClean="0"/>
              <a:t>Euroizacija</a:t>
            </a:r>
            <a:r>
              <a:rPr lang="hr-HR" dirty="0" smtClean="0"/>
              <a:t> nije dovela do značajnijeg povećanja fiskalne discipline </a:t>
            </a:r>
            <a:endParaRPr lang="hr-HR" dirty="0"/>
          </a:p>
          <a:p>
            <a:r>
              <a:rPr lang="hr-HR" dirty="0"/>
              <a:t>Slabo informirani građani </a:t>
            </a:r>
            <a:r>
              <a:rPr lang="hr-HR" dirty="0" smtClean="0"/>
              <a:t>zbog  slabog objašnjavanje </a:t>
            </a:r>
            <a:r>
              <a:rPr lang="hr-HR" dirty="0"/>
              <a:t>uzroka i posljedica ekonomskih </a:t>
            </a:r>
            <a:r>
              <a:rPr lang="hr-HR" dirty="0" smtClean="0"/>
              <a:t>problema u EU i Hrvatskoj</a:t>
            </a:r>
          </a:p>
          <a:p>
            <a:r>
              <a:rPr lang="hr-HR" dirty="0" smtClean="0"/>
              <a:t>Slaba kritičnost prema ekonomskoj politici Europske komisije i Europske središnje banke</a:t>
            </a:r>
          </a:p>
          <a:p>
            <a:r>
              <a:rPr lang="hr-HR" dirty="0" smtClean="0"/>
              <a:t>Širenje straha od nestabilnosti cijena (inflacija)</a:t>
            </a:r>
            <a:endParaRPr lang="hr-HR" dirty="0"/>
          </a:p>
          <a:p>
            <a:r>
              <a:rPr lang="hr-HR" dirty="0" smtClean="0"/>
              <a:t>Medijski populizam u </a:t>
            </a:r>
            <a:r>
              <a:rPr lang="hr-HR" dirty="0"/>
              <a:t>davanju rješenja za prevladavanje </a:t>
            </a:r>
            <a:r>
              <a:rPr lang="hr-HR" dirty="0" smtClean="0"/>
              <a:t>krize</a:t>
            </a:r>
            <a:endParaRPr lang="hr-HR" dirty="0"/>
          </a:p>
          <a:p>
            <a:r>
              <a:rPr lang="hr-HR" dirty="0" err="1" smtClean="0"/>
              <a:t>Fundamentalizm</a:t>
            </a:r>
            <a:r>
              <a:rPr lang="hr-HR" dirty="0" smtClean="0"/>
              <a:t> </a:t>
            </a:r>
            <a:r>
              <a:rPr lang="hr-HR" dirty="0"/>
              <a:t>uravnoteženog </a:t>
            </a:r>
            <a:r>
              <a:rPr lang="hr-HR" dirty="0" smtClean="0"/>
              <a:t>proračuna kao svojevrsna ideologija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62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/>
              <a:t>Financijska kriza, bilančni učinci i </a:t>
            </a:r>
            <a:r>
              <a:rPr lang="hr-HR" b="1" i="1" dirty="0" smtClean="0"/>
              <a:t> </a:t>
            </a:r>
            <a:r>
              <a:rPr lang="hr-HR" b="1" i="1" dirty="0" err="1"/>
              <a:t>carry</a:t>
            </a:r>
            <a:r>
              <a:rPr lang="hr-HR" b="1" i="1" dirty="0"/>
              <a:t> </a:t>
            </a:r>
            <a:r>
              <a:rPr lang="hr-HR" b="1" i="1" dirty="0" err="1"/>
              <a:t>trade</a:t>
            </a:r>
            <a:r>
              <a:rPr lang="hr-HR" b="1" i="1" dirty="0"/>
              <a:t> </a:t>
            </a:r>
            <a:r>
              <a:rPr lang="hr-HR" b="1" i="1" dirty="0" smtClean="0"/>
              <a:t>švicarskog franka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Recentna </a:t>
            </a:r>
            <a:r>
              <a:rPr lang="hr-HR" dirty="0"/>
              <a:t>financijska kriza je poznata kao kriza </a:t>
            </a:r>
            <a:r>
              <a:rPr lang="hr-HR" dirty="0" smtClean="0"/>
              <a:t>„</a:t>
            </a:r>
            <a:r>
              <a:rPr lang="hr-HR" b="1" dirty="0" smtClean="0"/>
              <a:t>modela </a:t>
            </a:r>
            <a:r>
              <a:rPr lang="hr-HR" b="1" dirty="0"/>
              <a:t>treće </a:t>
            </a:r>
            <a:r>
              <a:rPr lang="hr-HR" b="1" dirty="0" smtClean="0"/>
              <a:t>generacije</a:t>
            </a:r>
            <a:r>
              <a:rPr lang="hr-HR" dirty="0" smtClean="0"/>
              <a:t>”.</a:t>
            </a:r>
          </a:p>
          <a:p>
            <a:endParaRPr lang="hr-HR" dirty="0"/>
          </a:p>
          <a:p>
            <a:r>
              <a:rPr lang="hr-HR" dirty="0"/>
              <a:t>Bilančni </a:t>
            </a:r>
            <a:r>
              <a:rPr lang="hr-HR" dirty="0" smtClean="0"/>
              <a:t>učinci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  <a:p>
            <a:r>
              <a:rPr lang="hr-HR" dirty="0"/>
              <a:t>Švicarski </a:t>
            </a:r>
            <a:r>
              <a:rPr lang="hr-HR" dirty="0" smtClean="0"/>
              <a:t>franak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16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ee93552-b9b8-11de-a747-00144feab49a.swf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5696" y="1214754"/>
            <a:ext cx="6048672" cy="379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Ekonomska politika (ne)stabilnosti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Politika malih koraka (ili ekonomska politika male otvorene </a:t>
            </a:r>
            <a:r>
              <a:rPr lang="hr-HR" dirty="0" smtClean="0"/>
              <a:t>zemlje </a:t>
            </a:r>
            <a:r>
              <a:rPr lang="hr-HR" dirty="0"/>
              <a:t>č</a:t>
            </a:r>
            <a:r>
              <a:rPr lang="hr-HR" dirty="0" smtClean="0"/>
              <a:t>lanice EU)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		ili</a:t>
            </a:r>
          </a:p>
          <a:p>
            <a:pPr marL="0" indent="0">
              <a:buNone/>
            </a:pPr>
            <a:endParaRPr lang="hr-HR" b="1" dirty="0" smtClean="0"/>
          </a:p>
          <a:p>
            <a:r>
              <a:rPr lang="hr-HR" dirty="0"/>
              <a:t>Autonomna (monetarna i fiskalna) ekonomska politika </a:t>
            </a:r>
          </a:p>
          <a:p>
            <a:pPr marL="0" indent="0">
              <a:buNone/>
            </a:pPr>
            <a:endParaRPr lang="hr-HR" b="1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19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/>
              <a:t>Politika malih koraka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Nastavak vođenja dosadašnje monetarne politike (uz moguće postavljanje stope </a:t>
            </a:r>
            <a:r>
              <a:rPr lang="hr-HR" dirty="0" smtClean="0"/>
              <a:t>ciljane </a:t>
            </a:r>
            <a:r>
              <a:rPr lang="hr-HR" dirty="0"/>
              <a:t>inflacije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  <a:p>
            <a:r>
              <a:rPr lang="hr-HR" dirty="0"/>
              <a:t>Fiskalna prilagodba 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Interna devalvacija (povećanje cjenovne konkurentnosti</a:t>
            </a:r>
            <a:r>
              <a:rPr lang="hr-HR" dirty="0" smtClean="0"/>
              <a:t>)</a:t>
            </a:r>
          </a:p>
          <a:p>
            <a:endParaRPr lang="hr-HR" dirty="0"/>
          </a:p>
          <a:p>
            <a:r>
              <a:rPr lang="hr-HR" dirty="0" smtClean="0"/>
              <a:t>Strukturne politike (tržište rada, tržište proizvoda, znanost i obrazovanje, R&amp;D, javni sektor)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b="1" dirty="0"/>
              <a:t>Rezultat</a:t>
            </a:r>
            <a:r>
              <a:rPr lang="hr-HR" dirty="0"/>
              <a:t>: Dugotrajna visoka </a:t>
            </a:r>
            <a:r>
              <a:rPr lang="hr-HR" dirty="0" err="1"/>
              <a:t>nazaposlenost</a:t>
            </a:r>
            <a:r>
              <a:rPr lang="hr-HR" dirty="0"/>
              <a:t>, iseljavanje u potrazi za poslom, </a:t>
            </a:r>
            <a:r>
              <a:rPr lang="hr-HR" dirty="0" smtClean="0"/>
              <a:t>daljnja </a:t>
            </a:r>
            <a:r>
              <a:rPr lang="hr-HR" dirty="0" smtClean="0"/>
              <a:t> depopulacija, </a:t>
            </a:r>
            <a:r>
              <a:rPr lang="hr-HR" dirty="0"/>
              <a:t>niska inflacija (i deflacija), </a:t>
            </a:r>
            <a:r>
              <a:rPr lang="hr-HR" dirty="0" smtClean="0"/>
              <a:t>stagnacija i slabi rast,  </a:t>
            </a:r>
            <a:r>
              <a:rPr lang="hr-HR" dirty="0"/>
              <a:t>stagnacija životnog standarda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12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329</Words>
  <Application>Microsoft Office PowerPoint</Application>
  <PresentationFormat>Prikaz na zaslonu (4:3)</PresentationFormat>
  <Paragraphs>64</Paragraphs>
  <Slides>12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Tema sustava Office</vt:lpstr>
      <vt:lpstr>  Vodič za ekonomsku politiku  male, financijski integrirane i otvorene hrvatske ekonomije  u globalnoj ekonomiji </vt:lpstr>
      <vt:lpstr>Početni uvjeti </vt:lpstr>
      <vt:lpstr>PowerPointova prezentacija</vt:lpstr>
      <vt:lpstr>PowerPointova prezentacija</vt:lpstr>
      <vt:lpstr>Fenomeni </vt:lpstr>
      <vt:lpstr>Financijska kriza, bilančni učinci i  carry trade švicarskog franka  </vt:lpstr>
      <vt:lpstr>PowerPointova prezentacija</vt:lpstr>
      <vt:lpstr>Ekonomska politika (ne)stabilnosti </vt:lpstr>
      <vt:lpstr>Politika malih koraka</vt:lpstr>
      <vt:lpstr>Autonomna (monetarna i fiskalna) ekonomska politika  </vt:lpstr>
      <vt:lpstr>PowerPointova prezentacija</vt:lpstr>
      <vt:lpstr>Alternativa </vt:lpstr>
    </vt:vector>
  </TitlesOfParts>
  <Company>Ekonomski fakultet Zagreb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Vodič za ekonomsku politiku male, financijski integrirane i otvorene hrvatske ekonomije  u globalnoj ekonomiji</dc:title>
  <dc:creator>Boris Cota</dc:creator>
  <cp:lastModifiedBy>Boris Cota</cp:lastModifiedBy>
  <cp:revision>23</cp:revision>
  <dcterms:created xsi:type="dcterms:W3CDTF">2015-01-26T12:27:43Z</dcterms:created>
  <dcterms:modified xsi:type="dcterms:W3CDTF">2015-01-29T09:42:46Z</dcterms:modified>
</cp:coreProperties>
</file>